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0" r:id="rId5"/>
    <p:sldId id="257" r:id="rId6"/>
    <p:sldId id="258" r:id="rId7"/>
    <p:sldId id="259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5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81400" y="914401"/>
            <a:ext cx="4876800" cy="5257800"/>
          </a:xfrm>
        </p:spPr>
        <p:txBody>
          <a:bodyPr>
            <a:noAutofit/>
          </a:bodyPr>
          <a:lstStyle/>
          <a:p>
            <a:r>
              <a:rPr lang="ru-RU" sz="6000" dirty="0" smtClean="0"/>
              <a:t>Составление формул цветков, чтение диаграмм</a:t>
            </a:r>
            <a:endParaRPr lang="ru-RU" sz="6000" dirty="0"/>
          </a:p>
        </p:txBody>
      </p:sp>
      <p:pic>
        <p:nvPicPr>
          <p:cNvPr id="4" name="Picture 4" descr="Подсолнеч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30575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00200"/>
            <a:ext cx="5333999" cy="445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47778"/>
            <a:ext cx="6324599" cy="504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609600"/>
            <a:ext cx="4648200" cy="539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846789"/>
            <a:ext cx="4876800" cy="584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810491"/>
            <a:ext cx="4648200" cy="549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>
                <a:alpha val="43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3429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Зная диаграмму цветка, можно всегда составить формулу его и определить принадлежность к определенному семейству.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Творческая работа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>
                <a:alpha val="43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038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</a:t>
            </a:r>
          </a:p>
          <a:p>
            <a:pPr>
              <a:buNone/>
            </a:pPr>
            <a:r>
              <a:rPr lang="ru-RU" dirty="0" smtClean="0"/>
              <a:t>                 </a:t>
            </a:r>
            <a:r>
              <a:rPr lang="ru-RU" sz="7200" dirty="0" smtClean="0"/>
              <a:t>Благодарю </a:t>
            </a:r>
          </a:p>
          <a:p>
            <a:pPr>
              <a:buNone/>
            </a:pPr>
            <a:r>
              <a:rPr lang="ru-RU" sz="7200" dirty="0" smtClean="0"/>
              <a:t> </a:t>
            </a:r>
            <a:r>
              <a:rPr lang="ru-RU" sz="7200" dirty="0" smtClean="0"/>
              <a:t>     за внимание!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Цель: 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3600" dirty="0" smtClean="0"/>
              <a:t>Научиться </a:t>
            </a:r>
            <a:r>
              <a:rPr lang="ru-RU" sz="3600" dirty="0" smtClean="0"/>
              <a:t>читать диаграммы и составлять формулы цветков растений разных семейств.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Мои рисунки\2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2196616" cy="16367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D:\Мои документы\Мои рисунки\2 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81000"/>
            <a:ext cx="2628900" cy="1752600"/>
          </a:xfrm>
          <a:prstGeom prst="rect">
            <a:avLst/>
          </a:prstGeom>
          <a:noFill/>
        </p:spPr>
      </p:pic>
      <p:pic>
        <p:nvPicPr>
          <p:cNvPr id="1028" name="Picture 4" descr="D:\Мои документы\Мои рисунки\2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362200"/>
            <a:ext cx="1799743" cy="2314088"/>
          </a:xfrm>
          <a:prstGeom prst="rect">
            <a:avLst/>
          </a:prstGeom>
          <a:noFill/>
        </p:spPr>
      </p:pic>
      <p:pic>
        <p:nvPicPr>
          <p:cNvPr id="1029" name="Picture 5" descr="D:\Мои документы\Мои рисунки\2 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438400"/>
            <a:ext cx="2133600" cy="1901825"/>
          </a:xfrm>
          <a:prstGeom prst="rect">
            <a:avLst/>
          </a:prstGeom>
          <a:noFill/>
        </p:spPr>
      </p:pic>
      <p:pic>
        <p:nvPicPr>
          <p:cNvPr id="1030" name="Picture 6" descr="D:\Мои документы\Мои рисунки\2 0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304800"/>
            <a:ext cx="2362200" cy="1932392"/>
          </a:xfrm>
          <a:prstGeom prst="rect">
            <a:avLst/>
          </a:prstGeom>
          <a:noFill/>
        </p:spPr>
      </p:pic>
      <p:pic>
        <p:nvPicPr>
          <p:cNvPr id="1032" name="Picture 8" descr="D:\Мои документы\Мои рисунки\2 0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4724400"/>
            <a:ext cx="2084703" cy="1744023"/>
          </a:xfrm>
          <a:prstGeom prst="rect">
            <a:avLst/>
          </a:prstGeom>
          <a:noFill/>
        </p:spPr>
      </p:pic>
      <p:pic>
        <p:nvPicPr>
          <p:cNvPr id="1033" name="Picture 9" descr="D:\Мои документы\Мои рисунки\2 00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4724400"/>
            <a:ext cx="2057400" cy="1742072"/>
          </a:xfrm>
          <a:prstGeom prst="rect">
            <a:avLst/>
          </a:prstGeom>
          <a:noFill/>
        </p:spPr>
      </p:pic>
      <p:pic>
        <p:nvPicPr>
          <p:cNvPr id="1034" name="Picture 10" descr="D:\Мои документы\Мои рисунки\2 0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2362200"/>
            <a:ext cx="1447800" cy="2339975"/>
          </a:xfrm>
          <a:prstGeom prst="rect">
            <a:avLst/>
          </a:prstGeom>
          <a:noFill/>
        </p:spPr>
      </p:pic>
      <p:pic>
        <p:nvPicPr>
          <p:cNvPr id="1035" name="Picture 11" descr="D:\Мои документы\Мои рисунки\2 01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9000" y="4800600"/>
            <a:ext cx="2366934" cy="1676400"/>
          </a:xfrm>
          <a:prstGeom prst="rect">
            <a:avLst/>
          </a:prstGeom>
          <a:noFill/>
        </p:spPr>
      </p:pic>
      <p:pic>
        <p:nvPicPr>
          <p:cNvPr id="1036" name="Picture 12" descr="D:\Мои документы\Мои рисунки\2 01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0" y="2438400"/>
            <a:ext cx="1697556" cy="2134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 цветка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8949" y="1262856"/>
            <a:ext cx="5784851" cy="506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16376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Что такое формула цветка?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r>
              <a:rPr lang="ru-RU" dirty="0" smtClean="0"/>
              <a:t>Формула цветка – это все сведения о цветке (его частях и количестве), описанные в виде символов.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lum bright="-30000" contrast="30000"/>
          </a:blip>
          <a:srcRect/>
          <a:stretch>
            <a:fillRect/>
          </a:stretch>
        </p:blipFill>
        <p:spPr bwMode="auto">
          <a:xfrm>
            <a:off x="762000" y="5181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Символы цветка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Ч </a:t>
            </a:r>
          </a:p>
          <a:p>
            <a:r>
              <a:rPr lang="ru-RU" dirty="0" smtClean="0"/>
              <a:t>Л</a:t>
            </a:r>
          </a:p>
          <a:p>
            <a:r>
              <a:rPr lang="ru-RU" dirty="0" smtClean="0"/>
              <a:t>Т</a:t>
            </a:r>
          </a:p>
          <a:p>
            <a:r>
              <a:rPr lang="ru-RU" dirty="0" smtClean="0"/>
              <a:t>∞</a:t>
            </a:r>
          </a:p>
          <a:p>
            <a:r>
              <a:rPr lang="ru-RU" dirty="0" smtClean="0"/>
              <a:t>(  )</a:t>
            </a:r>
          </a:p>
          <a:p>
            <a:r>
              <a:rPr lang="ru-RU" dirty="0" smtClean="0"/>
              <a:t>↑</a:t>
            </a:r>
            <a:endParaRPr lang="ru-RU" sz="4800" dirty="0" smtClean="0"/>
          </a:p>
          <a:p>
            <a:pPr>
              <a:buNone/>
            </a:pPr>
            <a:r>
              <a:rPr lang="ru-RU" sz="6000" dirty="0" smtClean="0"/>
              <a:t>.</a:t>
            </a:r>
            <a:endParaRPr lang="ru-RU" sz="6000" dirty="0" smtClean="0"/>
          </a:p>
          <a:p>
            <a:r>
              <a:rPr lang="ru-RU" dirty="0" smtClean="0"/>
              <a:t>*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 descr="C:\Documents and Settings\All Users\Документы\Мои рисунки\картинки\Праздник\007HL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33600"/>
            <a:ext cx="30480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Что такое  диаграмма цветка?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dirty="0" smtClean="0"/>
              <a:t>Диаграмма  цветка – это схематическая    </a:t>
            </a:r>
          </a:p>
          <a:p>
            <a:pPr>
              <a:buNone/>
            </a:pPr>
            <a:r>
              <a:rPr lang="ru-RU" dirty="0" smtClean="0"/>
              <a:t>          проекция цветка на плоскость,     </a:t>
            </a:r>
          </a:p>
          <a:p>
            <a:pPr>
              <a:buNone/>
            </a:pPr>
            <a:r>
              <a:rPr lang="ru-RU" dirty="0" smtClean="0"/>
              <a:t>          перпендикулярная оси цветка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30008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81000"/>
            <a:ext cx="609600" cy="914400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609600" y="457200"/>
            <a:ext cx="7772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lang="ru-RU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*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Ч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(5)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752600"/>
            <a:ext cx="5259926" cy="460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13329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32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↑        Ч </a:t>
            </a:r>
            <a:r>
              <a:rPr lang="ru-RU" sz="2000" dirty="0" smtClean="0"/>
              <a:t>(5) </a:t>
            </a:r>
            <a:r>
              <a:rPr lang="ru-RU" dirty="0" smtClean="0"/>
              <a:t>Л</a:t>
            </a:r>
            <a:r>
              <a:rPr lang="ru-RU" sz="2000" dirty="0" smtClean="0"/>
              <a:t>1+2+(2)  </a:t>
            </a:r>
            <a:r>
              <a:rPr lang="ru-RU" dirty="0" smtClean="0"/>
              <a:t>Т</a:t>
            </a:r>
            <a:r>
              <a:rPr lang="ru-RU" sz="2000" dirty="0" smtClean="0"/>
              <a:t>(9)+1  </a:t>
            </a:r>
            <a:r>
              <a:rPr lang="ru-RU" dirty="0" smtClean="0"/>
              <a:t>П </a:t>
            </a:r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76401" y="3200400"/>
            <a:ext cx="53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/>
          </a:p>
        </p:txBody>
      </p:sp>
      <p:pic>
        <p:nvPicPr>
          <p:cNvPr id="7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5029200"/>
            <a:ext cx="4572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126</Words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Составление формул цветков, чтение диаграмм</vt:lpstr>
      <vt:lpstr>Слайд 2</vt:lpstr>
      <vt:lpstr>Слайд 3</vt:lpstr>
      <vt:lpstr>Строение  цветка</vt:lpstr>
      <vt:lpstr>Что такое формула цветка?</vt:lpstr>
      <vt:lpstr>Символы цветка</vt:lpstr>
      <vt:lpstr> Что такое  диаграмма цветка?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Вывод:</vt:lpstr>
      <vt:lpstr>Домашнее задание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Составление формул цветков, чтение диаграмм</dc:title>
  <cp:lastModifiedBy>User</cp:lastModifiedBy>
  <cp:revision>52</cp:revision>
  <dcterms:modified xsi:type="dcterms:W3CDTF">2011-04-17T19:31:55Z</dcterms:modified>
</cp:coreProperties>
</file>