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4" r:id="rId2"/>
    <p:sldId id="265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FC35C-1E86-44DF-BE7F-BBEF390B3969}" type="datetimeFigureOut">
              <a:rPr lang="ru-RU" smtClean="0"/>
              <a:t>07.12.2012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1BBF9-12AE-4392-8030-418928F431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184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15120938 h 1912"/>
              <a:gd name="T4" fmla="*/ 0 w 1588"/>
              <a:gd name="T5" fmla="*/ 15120938 h 1912"/>
              <a:gd name="T6" fmla="*/ 0 w 1588"/>
              <a:gd name="T7" fmla="*/ 151209375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0FAAB202-2F4E-489C-B59B-924CC9AA6A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069378"/>
      </p:ext>
    </p:extLst>
  </p:cSld>
  <p:clrMapOvr>
    <a:masterClrMapping/>
  </p:clrMapOvr>
  <p:transition advTm="3000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0D82C3D6-EF85-4547-92C7-30104224C9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289881"/>
      </p:ext>
    </p:extLst>
  </p:cSld>
  <p:clrMapOvr>
    <a:masterClrMapping/>
  </p:clrMapOvr>
  <p:transition advTm="3000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D5DA6841-DD3C-4DED-A29A-CE8A47F4F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08316"/>
      </p:ext>
    </p:extLst>
  </p:cSld>
  <p:clrMapOvr>
    <a:masterClrMapping/>
  </p:clrMapOvr>
  <p:transition advTm="3000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F911CA1B-7BA9-4F63-A115-73F390008B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946127"/>
      </p:ext>
    </p:extLst>
  </p:cSld>
  <p:clrMapOvr>
    <a:masterClrMapping/>
  </p:clrMapOvr>
  <p:transition advTm="3000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2C94E5E8-2942-404D-BED8-801842B48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65904"/>
      </p:ext>
    </p:extLst>
  </p:cSld>
  <p:clrMapOvr>
    <a:masterClrMapping/>
  </p:clrMapOvr>
  <p:transition advTm="3000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AAAA9CD6-5CD4-4590-82DD-2C793ECE6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624389"/>
      </p:ext>
    </p:extLst>
  </p:cSld>
  <p:clrMapOvr>
    <a:masterClrMapping/>
  </p:clrMapOvr>
  <p:transition advTm="3000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D297EFE7-210E-4C69-85C8-0F9E26BAE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5272967"/>
      </p:ext>
    </p:extLst>
  </p:cSld>
  <p:clrMapOvr>
    <a:masterClrMapping/>
  </p:clrMapOvr>
  <p:transition advTm="3000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FA5A2CAE-A3ED-469F-BA45-667921742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215201"/>
      </p:ext>
    </p:extLst>
  </p:cSld>
  <p:clrMapOvr>
    <a:masterClrMapping/>
  </p:clrMapOvr>
  <p:transition advTm="3000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D8C4F807-E13F-4B2B-93B3-B79618282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407182"/>
      </p:ext>
    </p:extLst>
  </p:cSld>
  <p:clrMapOvr>
    <a:masterClrMapping/>
  </p:clrMapOvr>
  <p:transition advTm="3000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4D18EB3A-7CF7-48EB-A53C-3F24C9512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405096"/>
      </p:ext>
    </p:extLst>
  </p:cSld>
  <p:clrMapOvr>
    <a:masterClrMapping/>
  </p:clrMapOvr>
  <p:transition advTm="3000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25338B33-D8F4-4998-97C7-9171C088FE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429001"/>
      </p:ext>
    </p:extLst>
  </p:cSld>
  <p:clrMapOvr>
    <a:masterClrMapping/>
  </p:clrMapOvr>
  <p:transition advTm="3000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800"/>
            </a:lvl1pPr>
          </a:lstStyle>
          <a:p>
            <a:pPr>
              <a:defRPr/>
            </a:pPr>
            <a:fld id="{48E31E0B-985C-4332-A565-97B66F4888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914955"/>
      </p:ext>
    </p:extLst>
  </p:cSld>
  <p:clrMapOvr>
    <a:masterClrMapping/>
  </p:clrMapOvr>
  <p:transition advTm="3000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28D9AE-D163-47A4-B095-0EC5A6068B3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90174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advTm="3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1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26_%D0%B8%D1%8E%D0%BD%D1%8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ru.wikipedia.org/wiki/%D0%9E%D0%B1%D0%BD%D0%B8%D0%BD%D1%81%D0%BA" TargetMode="External"/><Relationship Id="rId4" Type="http://schemas.openxmlformats.org/officeDocument/2006/relationships/hyperlink" Target="http://ru.wikipedia.org/wiki/1954_%D0%B3%D0%BE%D0%B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01" y="0"/>
            <a:ext cx="913619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0740" y="4545391"/>
            <a:ext cx="86725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FFFF00"/>
                </a:solidFill>
              </a:rPr>
              <a:t>Самая мощная ГЭС В России-</a:t>
            </a:r>
            <a:r>
              <a:rPr lang="ru-RU" sz="3600" b="1" dirty="0">
                <a:solidFill>
                  <a:srgbClr val="FFFFFF">
                    <a:lumMod val="95000"/>
                  </a:srgbClr>
                </a:solidFill>
              </a:rPr>
              <a:t>Саяно-Шушенская.</a:t>
            </a:r>
            <a:r>
              <a:rPr lang="ru-RU" sz="3600" b="1" dirty="0">
                <a:solidFill>
                  <a:srgbClr val="FFFF00"/>
                </a:solidFill>
              </a:rPr>
              <a:t/>
            </a:r>
            <a:br>
              <a:rPr lang="ru-RU" sz="3600" b="1" dirty="0">
                <a:solidFill>
                  <a:srgbClr val="FFFF00"/>
                </a:solidFill>
              </a:rPr>
            </a:br>
            <a:r>
              <a:rPr lang="ru-RU" sz="3600" b="1" dirty="0">
                <a:solidFill>
                  <a:srgbClr val="FFFF00"/>
                </a:solidFill>
              </a:rPr>
              <a:t>Красноярский край, </a:t>
            </a:r>
          </a:p>
          <a:p>
            <a:pPr algn="ctr"/>
            <a:r>
              <a:rPr lang="ru-RU" sz="3600" b="1" dirty="0">
                <a:solidFill>
                  <a:srgbClr val="FFFF00"/>
                </a:solidFill>
              </a:rPr>
              <a:t>город Саяногорск</a:t>
            </a:r>
          </a:p>
        </p:txBody>
      </p:sp>
    </p:spTree>
    <p:extLst>
      <p:ext uri="{BB962C8B-B14F-4D97-AF65-F5344CB8AC3E}">
        <p14:creationId xmlns:p14="http://schemas.microsoft.com/office/powerpoint/2010/main" val="2557772534"/>
      </p:ext>
    </p:extLst>
  </p:cSld>
  <p:clrMapOvr>
    <a:masterClrMapping/>
  </p:clrMapOvr>
  <p:transition advTm="3000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337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2123"/>
            <a:ext cx="90364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sz="3200" b="1" dirty="0">
                <a:solidFill>
                  <a:srgbClr val="000000"/>
                </a:solidFill>
                <a:latin typeface="Arial"/>
              </a:rPr>
              <a:t>Первая в мире АЭС была запущена  </a:t>
            </a:r>
          </a:p>
          <a:p>
            <a:pPr algn="ctr"/>
            <a:r>
              <a:rPr lang="ru-RU" sz="3200" b="1" dirty="0">
                <a:solidFill>
                  <a:srgbClr val="0B0080"/>
                </a:solidFill>
                <a:latin typeface="Arial"/>
                <a:hlinkClick r:id="rId3" tooltip="26 июня"/>
              </a:rPr>
              <a:t>26 июня</a:t>
            </a:r>
            <a:r>
              <a:rPr lang="ru-RU" sz="3200" b="1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sz="3200" b="1" dirty="0">
                <a:solidFill>
                  <a:srgbClr val="0B0080"/>
                </a:solidFill>
                <a:latin typeface="Arial"/>
                <a:hlinkClick r:id="rId4" tooltip="1954 год"/>
              </a:rPr>
              <a:t>1954 года</a:t>
            </a:r>
            <a:r>
              <a:rPr lang="ru-RU" sz="3200" b="1" dirty="0">
                <a:solidFill>
                  <a:srgbClr val="0B0080"/>
                </a:solidFill>
                <a:latin typeface="Arial"/>
              </a:rPr>
              <a:t> </a:t>
            </a:r>
            <a:r>
              <a:rPr lang="ru-RU" sz="3200" b="1" dirty="0">
                <a:solidFill>
                  <a:srgbClr val="000000"/>
                </a:solidFill>
                <a:latin typeface="Arial"/>
              </a:rPr>
              <a:t>в посёлке </a:t>
            </a:r>
            <a:r>
              <a:rPr lang="ru-RU" sz="3200" b="1" dirty="0" err="1">
                <a:solidFill>
                  <a:srgbClr val="000000"/>
                </a:solidFill>
                <a:latin typeface="Arial"/>
              </a:rPr>
              <a:t>Обнинское</a:t>
            </a:r>
            <a:r>
              <a:rPr lang="ru-RU" sz="3200" b="1" dirty="0">
                <a:solidFill>
                  <a:srgbClr val="000000"/>
                </a:solidFill>
                <a:latin typeface="Arial"/>
              </a:rPr>
              <a:t> Калужской области (сейчас город </a:t>
            </a:r>
            <a:r>
              <a:rPr lang="ru-RU" sz="3200" b="1" dirty="0">
                <a:solidFill>
                  <a:srgbClr val="0B0080"/>
                </a:solidFill>
                <a:latin typeface="Arial"/>
                <a:hlinkClick r:id="rId5" tooltip="Обнинск"/>
              </a:rPr>
              <a:t>Обнинск</a:t>
            </a:r>
            <a:r>
              <a:rPr lang="ru-RU" sz="3200" b="1" dirty="0">
                <a:solidFill>
                  <a:srgbClr val="0B0080"/>
                </a:solidFill>
                <a:latin typeface="Arial"/>
              </a:rPr>
              <a:t>)</a:t>
            </a:r>
            <a:endParaRPr lang="ru-RU" sz="3200" b="1" dirty="0">
              <a:solidFill>
                <a:srgbClr val="FFFF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4077072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FFFF00"/>
                </a:solidFill>
                <a:latin typeface="Arial"/>
              </a:rPr>
              <a:t>В настоящее время </a:t>
            </a:r>
            <a:r>
              <a:rPr lang="ru-RU" sz="3200" dirty="0" err="1">
                <a:solidFill>
                  <a:srgbClr val="FFFF00"/>
                </a:solidFill>
                <a:latin typeface="Arial"/>
              </a:rPr>
              <a:t>Обнинская</a:t>
            </a:r>
            <a:r>
              <a:rPr lang="ru-RU" sz="3200" dirty="0">
                <a:solidFill>
                  <a:srgbClr val="FFFF00"/>
                </a:solidFill>
                <a:latin typeface="Arial"/>
              </a:rPr>
              <a:t> АЭС выведена из эксплуатации. Её реактор был заглушён 29 апреля 2002 года, успешно проработав почти 48 лет. На базе </a:t>
            </a:r>
            <a:r>
              <a:rPr lang="ru-RU" sz="3200" dirty="0" err="1">
                <a:solidFill>
                  <a:srgbClr val="FFFF00"/>
                </a:solidFill>
                <a:latin typeface="Arial"/>
              </a:rPr>
              <a:t>Обнинской</a:t>
            </a:r>
            <a:r>
              <a:rPr lang="ru-RU" sz="3200" dirty="0">
                <a:solidFill>
                  <a:srgbClr val="FFFF00"/>
                </a:solidFill>
                <a:latin typeface="Arial"/>
              </a:rPr>
              <a:t> АЭС создаётся музей атомной энергетики.</a:t>
            </a:r>
          </a:p>
          <a:p>
            <a:endParaRPr lang="ru-RU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430619"/>
      </p:ext>
    </p:extLst>
  </p:cSld>
  <p:clrMapOvr>
    <a:masterClrMapping/>
  </p:clrMapOvr>
  <p:transition advTm="300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1_Океан">
  <a:themeElements>
    <a:clrScheme name="Океан 2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6666FF"/>
      </a:accent1>
      <a:accent2>
        <a:srgbClr val="9999FF"/>
      </a:accent2>
      <a:accent3>
        <a:srgbClr val="B6C8F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46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1_Океан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_zh@n_</dc:creator>
  <cp:lastModifiedBy>_zh@n_</cp:lastModifiedBy>
  <cp:revision>3</cp:revision>
  <dcterms:created xsi:type="dcterms:W3CDTF">2012-12-07T19:20:17Z</dcterms:created>
  <dcterms:modified xsi:type="dcterms:W3CDTF">2012-12-07T19:35:13Z</dcterms:modified>
</cp:coreProperties>
</file>