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3"/>
  </p:notesMasterIdLst>
  <p:sldIdLst>
    <p:sldId id="256" r:id="rId2"/>
    <p:sldId id="354" r:id="rId3"/>
    <p:sldId id="356" r:id="rId4"/>
    <p:sldId id="357" r:id="rId5"/>
    <p:sldId id="341" r:id="rId6"/>
    <p:sldId id="342" r:id="rId7"/>
    <p:sldId id="313" r:id="rId8"/>
    <p:sldId id="325" r:id="rId9"/>
    <p:sldId id="358" r:id="rId10"/>
    <p:sldId id="359" r:id="rId11"/>
    <p:sldId id="303" r:id="rId12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3366"/>
    <a:srgbClr val="CCFFFF"/>
    <a:srgbClr val="66FF99"/>
    <a:srgbClr val="CCFF99"/>
    <a:srgbClr val="CC3300"/>
    <a:srgbClr val="99CCFF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F35CD7F-5E61-41A5-B6E6-946B9F97BFC1}" type="datetimeFigureOut">
              <a:rPr lang="ru-RU"/>
              <a:pPr>
                <a:defRPr/>
              </a:pPr>
              <a:t>07.08.2014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DE16AFB-8317-478D-8AA0-C0969DBDC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FF233-3E4F-4513-81DC-B51CC6D2D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107AE-CA66-4104-B197-9D4BF6CC7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847E2-1380-4E5C-A455-922EA4521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18129-2DC1-4798-AF60-685F7879C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AE231-AB4C-49D2-9D83-014CBA3DE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88336-D038-4309-8917-3499373886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4AB5E-5D17-4230-AC54-CF4E6FD7D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C1EF9-7B66-4FFF-8041-557B4F82A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B777C-5977-485A-A55D-F40B502AB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B78FB-298E-4163-B049-0C8F405BF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2291C-0986-4A64-9C01-39ABDCF37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E3D54-00D2-4BA9-ACAF-57DFDD18B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0AAEA-F4B3-49FD-894D-D1AE5DEC7D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A7C0E84-7D9C-424F-9FB9-4900742A0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  <p:sldLayoutId id="2147483657" r:id="rId12"/>
    <p:sldLayoutId id="2147483656" r:id="rId13"/>
  </p:sldLayoutIdLst>
  <p:transition spd="slow">
    <p:cov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ncientrome.ru/" TargetMode="External"/><Relationship Id="rId2" Type="http://schemas.openxmlformats.org/officeDocument/2006/relationships/hyperlink" Target="http://rudocs.exdat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rulit.net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7.jpeg"/><Relationship Id="rId7" Type="http://schemas.openxmlformats.org/officeDocument/2006/relationships/image" Target="../media/image20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11" Type="http://schemas.openxmlformats.org/officeDocument/2006/relationships/image" Target="../media/image24.jpeg"/><Relationship Id="rId5" Type="http://schemas.openxmlformats.org/officeDocument/2006/relationships/hyperlink" Target="http://i031.radikal.ru/1106/e3/d0a08687ea1b.jpg" TargetMode="External"/><Relationship Id="rId10" Type="http://schemas.openxmlformats.org/officeDocument/2006/relationships/image" Target="../media/image23.jpeg"/><Relationship Id="rId4" Type="http://schemas.openxmlformats.org/officeDocument/2006/relationships/image" Target="../media/image18.jpeg"/><Relationship Id="rId9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6.jpeg"/><Relationship Id="rId7" Type="http://schemas.openxmlformats.org/officeDocument/2006/relationships/image" Target="../media/image29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hyperlink" Target="http://images.yandex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71625"/>
            <a:ext cx="9144000" cy="1524000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rgbClr val="FF0000"/>
                </a:solidFill>
                <a:latin typeface="Franklin Gothic Medium" pitchFamily="34" charset="0"/>
              </a:rPr>
              <a:t>Духовно-нравственный аспект </a:t>
            </a:r>
            <a:br>
              <a:rPr lang="ru-RU" sz="5400" b="1" smtClean="0">
                <a:solidFill>
                  <a:srgbClr val="FF0000"/>
                </a:solidFill>
                <a:latin typeface="Franklin Gothic Medium" pitchFamily="34" charset="0"/>
              </a:rPr>
            </a:br>
            <a:r>
              <a:rPr lang="ru-RU" sz="5400" b="1" smtClean="0">
                <a:solidFill>
                  <a:srgbClr val="FF0000"/>
                </a:solidFill>
                <a:latin typeface="Franklin Gothic Medium" pitchFamily="34" charset="0"/>
              </a:rPr>
              <a:t>звучащей речи</a:t>
            </a:r>
            <a:endParaRPr lang="ru-RU" sz="5400" b="1" i="1" smtClean="0">
              <a:solidFill>
                <a:srgbClr val="FF0000"/>
              </a:solidFill>
              <a:latin typeface="Academy Engraved LET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428625" y="3714750"/>
            <a:ext cx="82296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latin typeface="Franklin Gothic Demi" pitchFamily="34" charset="0"/>
                <a:ea typeface="+mj-ea"/>
                <a:cs typeface="+mj-cs"/>
              </a:rPr>
              <a:t>Лекция-беседа по курсу</a:t>
            </a:r>
          </a:p>
          <a:p>
            <a:pPr algn="ctr">
              <a:defRPr/>
            </a:pP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latin typeface="Franklin Gothic Demi" pitchFamily="34" charset="0"/>
                <a:ea typeface="+mj-ea"/>
                <a:cs typeface="+mj-cs"/>
              </a:rPr>
              <a:t> «Ораторское искусство»</a:t>
            </a:r>
          </a:p>
          <a:p>
            <a:pPr algn="ctr">
              <a:defRPr/>
            </a:pP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latin typeface="Franklin Gothic Demi" pitchFamily="34" charset="0"/>
                <a:ea typeface="+mj-ea"/>
                <a:cs typeface="+mj-cs"/>
              </a:rPr>
              <a:t>(автор-составитель </a:t>
            </a:r>
            <a:r>
              <a:rPr lang="ru-RU" sz="3200" kern="0" dirty="0" err="1">
                <a:solidFill>
                  <a:schemeClr val="accent2">
                    <a:lumMod val="75000"/>
                  </a:schemeClr>
                </a:solidFill>
                <a:latin typeface="Franklin Gothic Demi" pitchFamily="34" charset="0"/>
                <a:ea typeface="+mj-ea"/>
                <a:cs typeface="+mj-cs"/>
              </a:rPr>
              <a:t>Прозорова</a:t>
            </a: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latin typeface="Franklin Gothic Demi" pitchFamily="34" charset="0"/>
                <a:ea typeface="+mj-ea"/>
                <a:cs typeface="+mj-cs"/>
              </a:rPr>
              <a:t> Н.В.)</a:t>
            </a:r>
            <a:endParaRPr lang="ru-RU" sz="3200" i="1" kern="0" dirty="0">
              <a:solidFill>
                <a:schemeClr val="accent2">
                  <a:lumMod val="75000"/>
                </a:schemeClr>
              </a:solidFill>
              <a:latin typeface="Franklin Gothic Dem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2"/>
          <p:cNvSpPr>
            <a:spLocks noChangeArrowheads="1"/>
          </p:cNvSpPr>
          <p:nvPr/>
        </p:nvSpPr>
        <p:spPr bwMode="auto">
          <a:xfrm>
            <a:off x="2774950" y="2984500"/>
            <a:ext cx="35258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ОРАТОРСКИЕ </a:t>
            </a:r>
          </a:p>
          <a:p>
            <a:pPr algn="ctr"/>
            <a:r>
              <a:rPr lang="ru-RU" sz="2000" b="1">
                <a:solidFill>
                  <a:srgbClr val="FF0000"/>
                </a:solidFill>
              </a:rPr>
              <a:t>НРАВЫ</a:t>
            </a:r>
            <a:endParaRPr lang="ru-RU" sz="2000" u="sng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892675" y="2060575"/>
            <a:ext cx="42481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Честность</a:t>
            </a:r>
            <a:r>
              <a:rPr lang="ru-RU"/>
              <a:t> – </a:t>
            </a:r>
          </a:p>
          <a:p>
            <a:pPr algn="ctr"/>
            <a:r>
              <a:rPr lang="ru-RU"/>
              <a:t>открытое и справедливое отстаивание своей позиции. 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987675" y="5380038"/>
            <a:ext cx="3671888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Образованность</a:t>
            </a:r>
            <a:r>
              <a:rPr lang="ru-RU"/>
              <a:t> – </a:t>
            </a:r>
          </a:p>
          <a:p>
            <a:pPr algn="ctr"/>
            <a:r>
              <a:rPr lang="ru-RU"/>
              <a:t>знание предмета речи, потенциальная широта воззрения на разбираемую проблему. 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44450" y="3573463"/>
            <a:ext cx="4198938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Скромность</a:t>
            </a:r>
            <a:r>
              <a:rPr lang="ru-RU"/>
              <a:t> – </a:t>
            </a:r>
          </a:p>
          <a:p>
            <a:pPr algn="ctr"/>
            <a:r>
              <a:rPr lang="ru-RU"/>
              <a:t>умаление личных достоинства, которое оттеняет свойства предмета, утверждает знание, а жажде славы отводит второстепенное место.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5219700" y="3597275"/>
            <a:ext cx="40322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Предусмотрительность</a:t>
            </a:r>
            <a:r>
              <a:rPr lang="ru-RU"/>
              <a:t> – </a:t>
            </a:r>
          </a:p>
          <a:p>
            <a:pPr algn="ctr"/>
            <a:r>
              <a:rPr lang="ru-RU"/>
              <a:t>способность предвидеть развитие событий, не позволяющая совершать неразумных импульсивных поступков. </a:t>
            </a: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2555875" y="1052513"/>
            <a:ext cx="37449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Ответственность</a:t>
            </a:r>
            <a:r>
              <a:rPr lang="ru-RU"/>
              <a:t> – </a:t>
            </a:r>
          </a:p>
          <a:p>
            <a:pPr algn="ctr"/>
            <a:r>
              <a:rPr lang="ru-RU"/>
              <a:t>приуготовление и готовность ответить за произносимые мысли и слова. </a:t>
            </a:r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38100" y="2060575"/>
            <a:ext cx="36655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Решительность</a:t>
            </a:r>
            <a:r>
              <a:rPr lang="ru-RU"/>
              <a:t> –</a:t>
            </a:r>
          </a:p>
          <a:p>
            <a:pPr algn="ctr"/>
            <a:r>
              <a:rPr lang="ru-RU"/>
              <a:t>способность настойчиво и волево проводить свои идеи. </a:t>
            </a:r>
          </a:p>
        </p:txBody>
      </p:sp>
      <p:sp>
        <p:nvSpPr>
          <p:cNvPr id="25608" name="Прямоугольник 56"/>
          <p:cNvSpPr>
            <a:spLocks noChangeArrowheads="1"/>
          </p:cNvSpPr>
          <p:nvPr/>
        </p:nvSpPr>
        <p:spPr bwMode="auto">
          <a:xfrm>
            <a:off x="179388" y="122238"/>
            <a:ext cx="885666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Чтобы быть хорошим оратором, надо быть хорошим человеком. </a:t>
            </a:r>
          </a:p>
          <a:p>
            <a:pPr algn="r"/>
            <a:r>
              <a:rPr lang="ru-RU" sz="1600" i="1"/>
              <a:t>Квинтилиан</a:t>
            </a:r>
          </a:p>
        </p:txBody>
      </p:sp>
      <p:cxnSp>
        <p:nvCxnSpPr>
          <p:cNvPr id="25609" name="Прямая соединительная линия 61"/>
          <p:cNvCxnSpPr>
            <a:cxnSpLocks noChangeShapeType="1"/>
          </p:cNvCxnSpPr>
          <p:nvPr/>
        </p:nvCxnSpPr>
        <p:spPr bwMode="auto">
          <a:xfrm>
            <a:off x="3614738" y="3338513"/>
            <a:ext cx="18034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5" grpId="0"/>
      <p:bldP spid="20" grpId="0"/>
      <p:bldP spid="33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468313" y="765175"/>
            <a:ext cx="8135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CC3300"/>
                </a:solidFill>
              </a:rPr>
              <a:t>Игровая рефлексия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395288" y="2997200"/>
            <a:ext cx="84248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3333CC"/>
                </a:solidFill>
              </a:rPr>
              <a:t>Может ли слово быть подвигом?</a:t>
            </a:r>
          </a:p>
          <a:p>
            <a:pPr algn="ctr"/>
            <a:endParaRPr lang="ru-RU" sz="2400" b="1">
              <a:solidFill>
                <a:srgbClr val="3333CC"/>
              </a:solidFill>
            </a:endParaRPr>
          </a:p>
          <a:p>
            <a:pPr algn="ctr"/>
            <a:r>
              <a:rPr lang="ru-RU" sz="2400" b="1">
                <a:solidFill>
                  <a:srgbClr val="3333CC"/>
                </a:solidFill>
              </a:rPr>
              <a:t>Способен ли каждый из нас научиться совершать подвиги с помощью слова?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23850" y="1671638"/>
            <a:ext cx="8640763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/>
              <a:t>Вопрос № 1: Духовное значение звучащего СЛОВА.</a:t>
            </a:r>
          </a:p>
          <a:p>
            <a:pPr>
              <a:lnSpc>
                <a:spcPct val="150000"/>
              </a:lnSpc>
            </a:pPr>
            <a:endParaRPr lang="ru-RU" sz="2400"/>
          </a:p>
          <a:p>
            <a:pPr>
              <a:lnSpc>
                <a:spcPct val="150000"/>
              </a:lnSpc>
            </a:pPr>
            <a:r>
              <a:rPr lang="ru-RU" sz="2400"/>
              <a:t>Вопрос № 2: Слово как поступок. Нравственные критерии речевого поведения.</a:t>
            </a:r>
          </a:p>
          <a:p>
            <a:pPr>
              <a:lnSpc>
                <a:spcPct val="150000"/>
              </a:lnSpc>
            </a:pPr>
            <a:endParaRPr lang="ru-RU" sz="2400"/>
          </a:p>
          <a:p>
            <a:pPr>
              <a:lnSpc>
                <a:spcPct val="150000"/>
              </a:lnSpc>
            </a:pPr>
            <a:r>
              <a:rPr lang="ru-RU" sz="2400"/>
              <a:t>Вопрос № 3: Нравственный идеал и долг оратора в российской риторический традиции.</a:t>
            </a: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0" y="-4763"/>
            <a:ext cx="9144000" cy="107156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CC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000" b="1" dirty="0">
              <a:latin typeface="Arial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ПЛАН ЛЕКЦИИ</a:t>
            </a:r>
            <a:endParaRPr lang="ru-RU" sz="4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323850" y="1301750"/>
            <a:ext cx="8640763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 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обязательная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Введенская М. А., Павлова Л. Г. Культура и искусство речи. М., 1995</a:t>
            </a:r>
          </a:p>
          <a:p>
            <a:pPr>
              <a:defRPr/>
            </a:pPr>
            <a:r>
              <a:rPr lang="ru-RU" dirty="0" err="1">
                <a:latin typeface="Arial" pitchFamily="34" charset="0"/>
                <a:cs typeface="Arial" pitchFamily="34" charset="0"/>
              </a:rPr>
              <a:t>Изербеков</a:t>
            </a:r>
            <a:r>
              <a:rPr lang="ru-RU" dirty="0">
                <a:latin typeface="Arial" pitchFamily="34" charset="0"/>
                <a:cs typeface="Arial" pitchFamily="34" charset="0"/>
              </a:rPr>
              <a:t> Ф. Д.  Русское солнце. М., 2011</a:t>
            </a:r>
          </a:p>
          <a:p>
            <a:pPr>
              <a:defRPr/>
            </a:pPr>
            <a:r>
              <a:rPr lang="ru-RU" dirty="0" err="1">
                <a:latin typeface="Arial" pitchFamily="34" charset="0"/>
                <a:cs typeface="Arial" pitchFamily="34" charset="0"/>
              </a:rPr>
              <a:t>Михальская</a:t>
            </a:r>
            <a:r>
              <a:rPr lang="ru-RU" dirty="0">
                <a:latin typeface="Arial" pitchFamily="34" charset="0"/>
                <a:cs typeface="Arial" pitchFamily="34" charset="0"/>
              </a:rPr>
              <a:t> А. К. Основы риторики. Мысль и слово. М., 1996</a:t>
            </a:r>
          </a:p>
          <a:p>
            <a:pPr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дополнительная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1.  Зверев С. Э. Военная риторика нового времени. М., 2012</a:t>
            </a:r>
          </a:p>
          <a:p>
            <a:pPr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2. Мандельштам О. О природе слова.  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rudocs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exdat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com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3.  Ушинский К. Д. Педагогическая поездка по Швейцарии.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biografia.ru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4.  Выготский Л. С. Мышление и речь.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otherreferats.allbest.ru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5. Чистякова Н. А. Трактат. О возвышен­ном. </a:t>
            </a:r>
            <a:r>
              <a:rPr lang="ru-RU" u="sng" dirty="0">
                <a:latin typeface="Arial" pitchFamily="34" charset="0"/>
                <a:cs typeface="Arial" pitchFamily="34" charset="0"/>
                <a:hlinkClick r:id="rId3"/>
              </a:rPr>
              <a:t>ancientrome.ru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6. Аристотель. Риторика. </a:t>
            </a:r>
            <a:r>
              <a:rPr lang="ru-RU" u="sng" dirty="0">
                <a:latin typeface="Arial" pitchFamily="34" charset="0"/>
                <a:cs typeface="Arial" pitchFamily="34" charset="0"/>
                <a:hlinkClick r:id="rId4"/>
              </a:rPr>
              <a:t>rulit.net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7.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Кошанский</a:t>
            </a:r>
            <a:r>
              <a:rPr lang="ru-RU" dirty="0">
                <a:latin typeface="Arial" pitchFamily="34" charset="0"/>
                <a:cs typeface="Arial" pitchFamily="34" charset="0"/>
              </a:rPr>
              <a:t> Н. Ф. Частная риторика. centr-zlatoust.ru</a:t>
            </a:r>
          </a:p>
          <a:p>
            <a:pPr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8. Лихачев Д. С. Литература эпохи «Слова о полку Игореве». Памятники культуры Древней Руси: XXII век. - М., 1980</a:t>
            </a: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0" y="-4763"/>
            <a:ext cx="9144000" cy="107156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CC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000" b="1" dirty="0">
              <a:latin typeface="Arial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ЛИТЕРАТУРА</a:t>
            </a:r>
            <a:endParaRPr lang="ru-RU" sz="4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55650" y="1625600"/>
            <a:ext cx="8208963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/>
              <a:t> </a:t>
            </a:r>
            <a:endParaRPr lang="ru-RU"/>
          </a:p>
          <a:p>
            <a:r>
              <a:rPr lang="ru-RU" sz="2400"/>
              <a:t>Дайте определение речи?</a:t>
            </a:r>
          </a:p>
          <a:p>
            <a:endParaRPr lang="ru-RU" sz="2400"/>
          </a:p>
          <a:p>
            <a:r>
              <a:rPr lang="ru-RU" sz="2400"/>
              <a:t>Назовите виды речи.</a:t>
            </a:r>
          </a:p>
          <a:p>
            <a:endParaRPr lang="ru-RU" sz="2400"/>
          </a:p>
          <a:p>
            <a:r>
              <a:rPr lang="ru-RU" sz="2400"/>
              <a:t>Перечислите этапы мыслеречедеятельности?</a:t>
            </a:r>
          </a:p>
          <a:p>
            <a:endParaRPr lang="ru-RU" sz="2400"/>
          </a:p>
          <a:p>
            <a:r>
              <a:rPr lang="ru-RU" sz="2400"/>
              <a:t>Назовите составные процесса произнесения речи.</a:t>
            </a:r>
          </a:p>
          <a:p>
            <a:endParaRPr lang="ru-RU" sz="2400"/>
          </a:p>
          <a:p>
            <a:r>
              <a:rPr lang="ru-RU" sz="2400"/>
              <a:t>Над чем человеку нужно работать, чтобы научиться красиво говорить?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0" y="-4763"/>
            <a:ext cx="9144000" cy="107156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CC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000" b="1" dirty="0">
              <a:latin typeface="Arial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ВОПРОСЫ ДЛЯ ПОВТОРЕНИЯ</a:t>
            </a:r>
            <a:endParaRPr lang="ru-RU" sz="4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2016125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0000"/>
                </a:solidFill>
                <a:latin typeface="Franklin Gothic Medium" pitchFamily="34" charset="0"/>
              </a:rPr>
              <a:t>МЫСЛИТЕЛЬНАЯ РАЗМИНКА</a:t>
            </a:r>
            <a:endParaRPr lang="ru-RU" sz="4000" b="1" i="1" smtClean="0">
              <a:solidFill>
                <a:srgbClr val="FF0000"/>
              </a:solidFill>
              <a:latin typeface="Academy Engraved LET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740650" y="4941888"/>
            <a:ext cx="1081088" cy="1557337"/>
            <a:chOff x="4249" y="1123"/>
            <a:chExt cx="673" cy="1066"/>
          </a:xfrm>
        </p:grpSpPr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4249" y="1123"/>
              <a:ext cx="673" cy="1066"/>
            </a:xfrm>
            <a:custGeom>
              <a:avLst/>
              <a:gdLst/>
              <a:ahLst/>
              <a:cxnLst>
                <a:cxn ang="0">
                  <a:pos x="34" y="75"/>
                </a:cxn>
                <a:cxn ang="0">
                  <a:pos x="53" y="63"/>
                </a:cxn>
                <a:cxn ang="0">
                  <a:pos x="86" y="54"/>
                </a:cxn>
                <a:cxn ang="0">
                  <a:pos x="118" y="53"/>
                </a:cxn>
                <a:cxn ang="0">
                  <a:pos x="134" y="75"/>
                </a:cxn>
                <a:cxn ang="0">
                  <a:pos x="160" y="116"/>
                </a:cxn>
                <a:cxn ang="0">
                  <a:pos x="184" y="129"/>
                </a:cxn>
                <a:cxn ang="0">
                  <a:pos x="209" y="144"/>
                </a:cxn>
                <a:cxn ang="0">
                  <a:pos x="259" y="187"/>
                </a:cxn>
                <a:cxn ang="0">
                  <a:pos x="320" y="223"/>
                </a:cxn>
                <a:cxn ang="0">
                  <a:pos x="400" y="253"/>
                </a:cxn>
                <a:cxn ang="0">
                  <a:pos x="422" y="245"/>
                </a:cxn>
                <a:cxn ang="0">
                  <a:pos x="382" y="154"/>
                </a:cxn>
                <a:cxn ang="0">
                  <a:pos x="378" y="116"/>
                </a:cxn>
                <a:cxn ang="0">
                  <a:pos x="403" y="79"/>
                </a:cxn>
                <a:cxn ang="0">
                  <a:pos x="403" y="45"/>
                </a:cxn>
                <a:cxn ang="0">
                  <a:pos x="429" y="8"/>
                </a:cxn>
                <a:cxn ang="0">
                  <a:pos x="493" y="6"/>
                </a:cxn>
                <a:cxn ang="0">
                  <a:pos x="532" y="35"/>
                </a:cxn>
                <a:cxn ang="0">
                  <a:pos x="581" y="50"/>
                </a:cxn>
                <a:cxn ang="0">
                  <a:pos x="576" y="108"/>
                </a:cxn>
                <a:cxn ang="0">
                  <a:pos x="581" y="135"/>
                </a:cxn>
                <a:cxn ang="0">
                  <a:pos x="575" y="171"/>
                </a:cxn>
                <a:cxn ang="0">
                  <a:pos x="541" y="189"/>
                </a:cxn>
                <a:cxn ang="0">
                  <a:pos x="515" y="200"/>
                </a:cxn>
                <a:cxn ang="0">
                  <a:pos x="489" y="234"/>
                </a:cxn>
                <a:cxn ang="0">
                  <a:pos x="495" y="260"/>
                </a:cxn>
                <a:cxn ang="0">
                  <a:pos x="528" y="268"/>
                </a:cxn>
                <a:cxn ang="0">
                  <a:pos x="558" y="289"/>
                </a:cxn>
                <a:cxn ang="0">
                  <a:pos x="606" y="312"/>
                </a:cxn>
                <a:cxn ang="0">
                  <a:pos x="614" y="341"/>
                </a:cxn>
                <a:cxn ang="0">
                  <a:pos x="665" y="420"/>
                </a:cxn>
                <a:cxn ang="0">
                  <a:pos x="661" y="470"/>
                </a:cxn>
                <a:cxn ang="0">
                  <a:pos x="646" y="502"/>
                </a:cxn>
                <a:cxn ang="0">
                  <a:pos x="607" y="511"/>
                </a:cxn>
                <a:cxn ang="0">
                  <a:pos x="575" y="520"/>
                </a:cxn>
                <a:cxn ang="0">
                  <a:pos x="588" y="619"/>
                </a:cxn>
                <a:cxn ang="0">
                  <a:pos x="577" y="756"/>
                </a:cxn>
                <a:cxn ang="0">
                  <a:pos x="577" y="897"/>
                </a:cxn>
                <a:cxn ang="0">
                  <a:pos x="588" y="1003"/>
                </a:cxn>
                <a:cxn ang="0">
                  <a:pos x="589" y="1057"/>
                </a:cxn>
                <a:cxn ang="0">
                  <a:pos x="529" y="1066"/>
                </a:cxn>
                <a:cxn ang="0">
                  <a:pos x="485" y="1062"/>
                </a:cxn>
                <a:cxn ang="0">
                  <a:pos x="354" y="1058"/>
                </a:cxn>
                <a:cxn ang="0">
                  <a:pos x="281" y="1039"/>
                </a:cxn>
                <a:cxn ang="0">
                  <a:pos x="342" y="989"/>
                </a:cxn>
                <a:cxn ang="0">
                  <a:pos x="381" y="860"/>
                </a:cxn>
                <a:cxn ang="0">
                  <a:pos x="364" y="709"/>
                </a:cxn>
                <a:cxn ang="0">
                  <a:pos x="356" y="646"/>
                </a:cxn>
                <a:cxn ang="0">
                  <a:pos x="333" y="604"/>
                </a:cxn>
                <a:cxn ang="0">
                  <a:pos x="331" y="496"/>
                </a:cxn>
                <a:cxn ang="0">
                  <a:pos x="335" y="377"/>
                </a:cxn>
                <a:cxn ang="0">
                  <a:pos x="326" y="347"/>
                </a:cxn>
                <a:cxn ang="0">
                  <a:pos x="274" y="321"/>
                </a:cxn>
                <a:cxn ang="0">
                  <a:pos x="219" y="298"/>
                </a:cxn>
                <a:cxn ang="0">
                  <a:pos x="166" y="255"/>
                </a:cxn>
                <a:cxn ang="0">
                  <a:pos x="116" y="186"/>
                </a:cxn>
                <a:cxn ang="0">
                  <a:pos x="105" y="166"/>
                </a:cxn>
                <a:cxn ang="0">
                  <a:pos x="74" y="142"/>
                </a:cxn>
                <a:cxn ang="0">
                  <a:pos x="44" y="115"/>
                </a:cxn>
                <a:cxn ang="0">
                  <a:pos x="25" y="99"/>
                </a:cxn>
                <a:cxn ang="0">
                  <a:pos x="3" y="74"/>
                </a:cxn>
              </a:cxnLst>
              <a:rect l="0" t="0" r="r" b="b"/>
              <a:pathLst>
                <a:path w="673" h="1066">
                  <a:moveTo>
                    <a:pt x="7" y="69"/>
                  </a:moveTo>
                  <a:lnTo>
                    <a:pt x="8" y="69"/>
                  </a:lnTo>
                  <a:lnTo>
                    <a:pt x="10" y="69"/>
                  </a:lnTo>
                  <a:lnTo>
                    <a:pt x="11" y="69"/>
                  </a:lnTo>
                  <a:lnTo>
                    <a:pt x="12" y="69"/>
                  </a:lnTo>
                  <a:lnTo>
                    <a:pt x="13" y="69"/>
                  </a:lnTo>
                  <a:lnTo>
                    <a:pt x="14" y="69"/>
                  </a:lnTo>
                  <a:lnTo>
                    <a:pt x="16" y="69"/>
                  </a:lnTo>
                  <a:lnTo>
                    <a:pt x="17" y="69"/>
                  </a:lnTo>
                  <a:lnTo>
                    <a:pt x="18" y="69"/>
                  </a:lnTo>
                  <a:lnTo>
                    <a:pt x="19" y="71"/>
                  </a:lnTo>
                  <a:lnTo>
                    <a:pt x="20" y="71"/>
                  </a:lnTo>
                  <a:lnTo>
                    <a:pt x="22" y="71"/>
                  </a:lnTo>
                  <a:lnTo>
                    <a:pt x="22" y="72"/>
                  </a:lnTo>
                  <a:lnTo>
                    <a:pt x="23" y="72"/>
                  </a:lnTo>
                  <a:lnTo>
                    <a:pt x="24" y="72"/>
                  </a:lnTo>
                  <a:lnTo>
                    <a:pt x="25" y="72"/>
                  </a:lnTo>
                  <a:lnTo>
                    <a:pt x="25" y="73"/>
                  </a:lnTo>
                  <a:lnTo>
                    <a:pt x="26" y="73"/>
                  </a:lnTo>
                  <a:lnTo>
                    <a:pt x="28" y="73"/>
                  </a:lnTo>
                  <a:lnTo>
                    <a:pt x="29" y="73"/>
                  </a:lnTo>
                  <a:lnTo>
                    <a:pt x="30" y="73"/>
                  </a:lnTo>
                  <a:lnTo>
                    <a:pt x="30" y="74"/>
                  </a:lnTo>
                  <a:lnTo>
                    <a:pt x="31" y="74"/>
                  </a:lnTo>
                  <a:lnTo>
                    <a:pt x="32" y="74"/>
                  </a:lnTo>
                  <a:lnTo>
                    <a:pt x="34" y="74"/>
                  </a:lnTo>
                  <a:lnTo>
                    <a:pt x="34" y="75"/>
                  </a:lnTo>
                  <a:lnTo>
                    <a:pt x="35" y="75"/>
                  </a:lnTo>
                  <a:lnTo>
                    <a:pt x="35" y="76"/>
                  </a:lnTo>
                  <a:lnTo>
                    <a:pt x="36" y="76"/>
                  </a:lnTo>
                  <a:lnTo>
                    <a:pt x="37" y="76"/>
                  </a:lnTo>
                  <a:lnTo>
                    <a:pt x="38" y="76"/>
                  </a:lnTo>
                  <a:lnTo>
                    <a:pt x="40" y="76"/>
                  </a:lnTo>
                  <a:lnTo>
                    <a:pt x="40" y="75"/>
                  </a:lnTo>
                  <a:lnTo>
                    <a:pt x="41" y="75"/>
                  </a:lnTo>
                  <a:lnTo>
                    <a:pt x="42" y="75"/>
                  </a:lnTo>
                  <a:lnTo>
                    <a:pt x="43" y="75"/>
                  </a:lnTo>
                  <a:lnTo>
                    <a:pt x="44" y="75"/>
                  </a:lnTo>
                  <a:lnTo>
                    <a:pt x="46" y="75"/>
                  </a:lnTo>
                  <a:lnTo>
                    <a:pt x="46" y="74"/>
                  </a:lnTo>
                  <a:lnTo>
                    <a:pt x="46" y="73"/>
                  </a:lnTo>
                  <a:lnTo>
                    <a:pt x="46" y="72"/>
                  </a:lnTo>
                  <a:lnTo>
                    <a:pt x="44" y="72"/>
                  </a:lnTo>
                  <a:lnTo>
                    <a:pt x="44" y="71"/>
                  </a:lnTo>
                  <a:lnTo>
                    <a:pt x="44" y="69"/>
                  </a:lnTo>
                  <a:lnTo>
                    <a:pt x="44" y="68"/>
                  </a:lnTo>
                  <a:lnTo>
                    <a:pt x="46" y="68"/>
                  </a:lnTo>
                  <a:lnTo>
                    <a:pt x="47" y="67"/>
                  </a:lnTo>
                  <a:lnTo>
                    <a:pt x="47" y="66"/>
                  </a:lnTo>
                  <a:lnTo>
                    <a:pt x="48" y="65"/>
                  </a:lnTo>
                  <a:lnTo>
                    <a:pt x="49" y="64"/>
                  </a:lnTo>
                  <a:lnTo>
                    <a:pt x="50" y="64"/>
                  </a:lnTo>
                  <a:lnTo>
                    <a:pt x="51" y="63"/>
                  </a:lnTo>
                  <a:lnTo>
                    <a:pt x="53" y="63"/>
                  </a:lnTo>
                  <a:lnTo>
                    <a:pt x="54" y="62"/>
                  </a:lnTo>
                  <a:lnTo>
                    <a:pt x="55" y="61"/>
                  </a:lnTo>
                  <a:lnTo>
                    <a:pt x="56" y="61"/>
                  </a:lnTo>
                  <a:lnTo>
                    <a:pt x="57" y="61"/>
                  </a:lnTo>
                  <a:lnTo>
                    <a:pt x="59" y="60"/>
                  </a:lnTo>
                  <a:lnTo>
                    <a:pt x="60" y="60"/>
                  </a:lnTo>
                  <a:lnTo>
                    <a:pt x="61" y="59"/>
                  </a:lnTo>
                  <a:lnTo>
                    <a:pt x="62" y="59"/>
                  </a:lnTo>
                  <a:lnTo>
                    <a:pt x="63" y="59"/>
                  </a:lnTo>
                  <a:lnTo>
                    <a:pt x="65" y="58"/>
                  </a:lnTo>
                  <a:lnTo>
                    <a:pt x="66" y="58"/>
                  </a:lnTo>
                  <a:lnTo>
                    <a:pt x="68" y="58"/>
                  </a:lnTo>
                  <a:lnTo>
                    <a:pt x="69" y="58"/>
                  </a:lnTo>
                  <a:lnTo>
                    <a:pt x="71" y="57"/>
                  </a:lnTo>
                  <a:lnTo>
                    <a:pt x="72" y="57"/>
                  </a:lnTo>
                  <a:lnTo>
                    <a:pt x="73" y="57"/>
                  </a:lnTo>
                  <a:lnTo>
                    <a:pt x="74" y="56"/>
                  </a:lnTo>
                  <a:lnTo>
                    <a:pt x="75" y="56"/>
                  </a:lnTo>
                  <a:lnTo>
                    <a:pt x="77" y="56"/>
                  </a:lnTo>
                  <a:lnTo>
                    <a:pt x="79" y="55"/>
                  </a:lnTo>
                  <a:lnTo>
                    <a:pt x="80" y="55"/>
                  </a:lnTo>
                  <a:lnTo>
                    <a:pt x="81" y="55"/>
                  </a:lnTo>
                  <a:lnTo>
                    <a:pt x="83" y="54"/>
                  </a:lnTo>
                  <a:lnTo>
                    <a:pt x="84" y="54"/>
                  </a:lnTo>
                  <a:lnTo>
                    <a:pt x="85" y="53"/>
                  </a:lnTo>
                  <a:lnTo>
                    <a:pt x="85" y="54"/>
                  </a:lnTo>
                  <a:lnTo>
                    <a:pt x="86" y="54"/>
                  </a:lnTo>
                  <a:lnTo>
                    <a:pt x="87" y="55"/>
                  </a:lnTo>
                  <a:lnTo>
                    <a:pt x="89" y="55"/>
                  </a:lnTo>
                  <a:lnTo>
                    <a:pt x="90" y="55"/>
                  </a:lnTo>
                  <a:lnTo>
                    <a:pt x="91" y="55"/>
                  </a:lnTo>
                  <a:lnTo>
                    <a:pt x="92" y="55"/>
                  </a:lnTo>
                  <a:lnTo>
                    <a:pt x="93" y="55"/>
                  </a:lnTo>
                  <a:lnTo>
                    <a:pt x="94" y="54"/>
                  </a:lnTo>
                  <a:lnTo>
                    <a:pt x="96" y="54"/>
                  </a:lnTo>
                  <a:lnTo>
                    <a:pt x="97" y="54"/>
                  </a:lnTo>
                  <a:lnTo>
                    <a:pt x="98" y="54"/>
                  </a:lnTo>
                  <a:lnTo>
                    <a:pt x="99" y="54"/>
                  </a:lnTo>
                  <a:lnTo>
                    <a:pt x="100" y="54"/>
                  </a:lnTo>
                  <a:lnTo>
                    <a:pt x="102" y="54"/>
                  </a:lnTo>
                  <a:lnTo>
                    <a:pt x="103" y="54"/>
                  </a:lnTo>
                  <a:lnTo>
                    <a:pt x="104" y="54"/>
                  </a:lnTo>
                  <a:lnTo>
                    <a:pt x="105" y="54"/>
                  </a:lnTo>
                  <a:lnTo>
                    <a:pt x="106" y="54"/>
                  </a:lnTo>
                  <a:lnTo>
                    <a:pt x="108" y="53"/>
                  </a:lnTo>
                  <a:lnTo>
                    <a:pt x="109" y="53"/>
                  </a:lnTo>
                  <a:lnTo>
                    <a:pt x="110" y="53"/>
                  </a:lnTo>
                  <a:lnTo>
                    <a:pt x="111" y="53"/>
                  </a:lnTo>
                  <a:lnTo>
                    <a:pt x="112" y="53"/>
                  </a:lnTo>
                  <a:lnTo>
                    <a:pt x="114" y="53"/>
                  </a:lnTo>
                  <a:lnTo>
                    <a:pt x="115" y="53"/>
                  </a:lnTo>
                  <a:lnTo>
                    <a:pt x="116" y="53"/>
                  </a:lnTo>
                  <a:lnTo>
                    <a:pt x="117" y="53"/>
                  </a:lnTo>
                  <a:lnTo>
                    <a:pt x="118" y="53"/>
                  </a:lnTo>
                  <a:lnTo>
                    <a:pt x="120" y="53"/>
                  </a:lnTo>
                  <a:lnTo>
                    <a:pt x="121" y="53"/>
                  </a:lnTo>
                  <a:lnTo>
                    <a:pt x="121" y="54"/>
                  </a:lnTo>
                  <a:lnTo>
                    <a:pt x="122" y="54"/>
                  </a:lnTo>
                  <a:lnTo>
                    <a:pt x="122" y="55"/>
                  </a:lnTo>
                  <a:lnTo>
                    <a:pt x="123" y="55"/>
                  </a:lnTo>
                  <a:lnTo>
                    <a:pt x="123" y="56"/>
                  </a:lnTo>
                  <a:lnTo>
                    <a:pt x="124" y="56"/>
                  </a:lnTo>
                  <a:lnTo>
                    <a:pt x="124" y="57"/>
                  </a:lnTo>
                  <a:lnTo>
                    <a:pt x="126" y="58"/>
                  </a:lnTo>
                  <a:lnTo>
                    <a:pt x="127" y="59"/>
                  </a:lnTo>
                  <a:lnTo>
                    <a:pt x="127" y="60"/>
                  </a:lnTo>
                  <a:lnTo>
                    <a:pt x="128" y="61"/>
                  </a:lnTo>
                  <a:lnTo>
                    <a:pt x="129" y="62"/>
                  </a:lnTo>
                  <a:lnTo>
                    <a:pt x="129" y="63"/>
                  </a:lnTo>
                  <a:lnTo>
                    <a:pt x="130" y="64"/>
                  </a:lnTo>
                  <a:lnTo>
                    <a:pt x="130" y="65"/>
                  </a:lnTo>
                  <a:lnTo>
                    <a:pt x="130" y="66"/>
                  </a:lnTo>
                  <a:lnTo>
                    <a:pt x="132" y="66"/>
                  </a:lnTo>
                  <a:lnTo>
                    <a:pt x="132" y="67"/>
                  </a:lnTo>
                  <a:lnTo>
                    <a:pt x="132" y="68"/>
                  </a:lnTo>
                  <a:lnTo>
                    <a:pt x="133" y="69"/>
                  </a:lnTo>
                  <a:lnTo>
                    <a:pt x="133" y="71"/>
                  </a:lnTo>
                  <a:lnTo>
                    <a:pt x="133" y="72"/>
                  </a:lnTo>
                  <a:lnTo>
                    <a:pt x="133" y="73"/>
                  </a:lnTo>
                  <a:lnTo>
                    <a:pt x="133" y="74"/>
                  </a:lnTo>
                  <a:lnTo>
                    <a:pt x="134" y="75"/>
                  </a:lnTo>
                  <a:lnTo>
                    <a:pt x="135" y="76"/>
                  </a:lnTo>
                  <a:lnTo>
                    <a:pt x="136" y="78"/>
                  </a:lnTo>
                  <a:lnTo>
                    <a:pt x="137" y="79"/>
                  </a:lnTo>
                  <a:lnTo>
                    <a:pt x="137" y="81"/>
                  </a:lnTo>
                  <a:lnTo>
                    <a:pt x="139" y="82"/>
                  </a:lnTo>
                  <a:lnTo>
                    <a:pt x="140" y="84"/>
                  </a:lnTo>
                  <a:lnTo>
                    <a:pt x="141" y="85"/>
                  </a:lnTo>
                  <a:lnTo>
                    <a:pt x="141" y="87"/>
                  </a:lnTo>
                  <a:lnTo>
                    <a:pt x="142" y="89"/>
                  </a:lnTo>
                  <a:lnTo>
                    <a:pt x="143" y="90"/>
                  </a:lnTo>
                  <a:lnTo>
                    <a:pt x="145" y="92"/>
                  </a:lnTo>
                  <a:lnTo>
                    <a:pt x="145" y="93"/>
                  </a:lnTo>
                  <a:lnTo>
                    <a:pt x="146" y="95"/>
                  </a:lnTo>
                  <a:lnTo>
                    <a:pt x="147" y="96"/>
                  </a:lnTo>
                  <a:lnTo>
                    <a:pt x="148" y="98"/>
                  </a:lnTo>
                  <a:lnTo>
                    <a:pt x="149" y="99"/>
                  </a:lnTo>
                  <a:lnTo>
                    <a:pt x="149" y="101"/>
                  </a:lnTo>
                  <a:lnTo>
                    <a:pt x="151" y="102"/>
                  </a:lnTo>
                  <a:lnTo>
                    <a:pt x="152" y="104"/>
                  </a:lnTo>
                  <a:lnTo>
                    <a:pt x="153" y="105"/>
                  </a:lnTo>
                  <a:lnTo>
                    <a:pt x="154" y="107"/>
                  </a:lnTo>
                  <a:lnTo>
                    <a:pt x="155" y="109"/>
                  </a:lnTo>
                  <a:lnTo>
                    <a:pt x="155" y="110"/>
                  </a:lnTo>
                  <a:lnTo>
                    <a:pt x="157" y="112"/>
                  </a:lnTo>
                  <a:lnTo>
                    <a:pt x="158" y="113"/>
                  </a:lnTo>
                  <a:lnTo>
                    <a:pt x="159" y="115"/>
                  </a:lnTo>
                  <a:lnTo>
                    <a:pt x="160" y="116"/>
                  </a:lnTo>
                  <a:lnTo>
                    <a:pt x="161" y="117"/>
                  </a:lnTo>
                  <a:lnTo>
                    <a:pt x="163" y="119"/>
                  </a:lnTo>
                  <a:lnTo>
                    <a:pt x="164" y="120"/>
                  </a:lnTo>
                  <a:lnTo>
                    <a:pt x="165" y="122"/>
                  </a:lnTo>
                  <a:lnTo>
                    <a:pt x="166" y="121"/>
                  </a:lnTo>
                  <a:lnTo>
                    <a:pt x="167" y="121"/>
                  </a:lnTo>
                  <a:lnTo>
                    <a:pt x="169" y="120"/>
                  </a:lnTo>
                  <a:lnTo>
                    <a:pt x="170" y="120"/>
                  </a:lnTo>
                  <a:lnTo>
                    <a:pt x="170" y="119"/>
                  </a:lnTo>
                  <a:lnTo>
                    <a:pt x="171" y="119"/>
                  </a:lnTo>
                  <a:lnTo>
                    <a:pt x="172" y="118"/>
                  </a:lnTo>
                  <a:lnTo>
                    <a:pt x="173" y="118"/>
                  </a:lnTo>
                  <a:lnTo>
                    <a:pt x="175" y="117"/>
                  </a:lnTo>
                  <a:lnTo>
                    <a:pt x="176" y="117"/>
                  </a:lnTo>
                  <a:lnTo>
                    <a:pt x="177" y="117"/>
                  </a:lnTo>
                  <a:lnTo>
                    <a:pt x="177" y="118"/>
                  </a:lnTo>
                  <a:lnTo>
                    <a:pt x="178" y="118"/>
                  </a:lnTo>
                  <a:lnTo>
                    <a:pt x="179" y="119"/>
                  </a:lnTo>
                  <a:lnTo>
                    <a:pt x="179" y="120"/>
                  </a:lnTo>
                  <a:lnTo>
                    <a:pt x="180" y="121"/>
                  </a:lnTo>
                  <a:lnTo>
                    <a:pt x="180" y="122"/>
                  </a:lnTo>
                  <a:lnTo>
                    <a:pt x="182" y="124"/>
                  </a:lnTo>
                  <a:lnTo>
                    <a:pt x="182" y="125"/>
                  </a:lnTo>
                  <a:lnTo>
                    <a:pt x="183" y="126"/>
                  </a:lnTo>
                  <a:lnTo>
                    <a:pt x="183" y="127"/>
                  </a:lnTo>
                  <a:lnTo>
                    <a:pt x="183" y="128"/>
                  </a:lnTo>
                  <a:lnTo>
                    <a:pt x="184" y="129"/>
                  </a:lnTo>
                  <a:lnTo>
                    <a:pt x="184" y="130"/>
                  </a:lnTo>
                  <a:lnTo>
                    <a:pt x="185" y="131"/>
                  </a:lnTo>
                  <a:lnTo>
                    <a:pt x="185" y="132"/>
                  </a:lnTo>
                  <a:lnTo>
                    <a:pt x="186" y="133"/>
                  </a:lnTo>
                  <a:lnTo>
                    <a:pt x="186" y="134"/>
                  </a:lnTo>
                  <a:lnTo>
                    <a:pt x="188" y="134"/>
                  </a:lnTo>
                  <a:lnTo>
                    <a:pt x="188" y="135"/>
                  </a:lnTo>
                  <a:lnTo>
                    <a:pt x="189" y="136"/>
                  </a:lnTo>
                  <a:lnTo>
                    <a:pt x="190" y="137"/>
                  </a:lnTo>
                  <a:lnTo>
                    <a:pt x="191" y="138"/>
                  </a:lnTo>
                  <a:lnTo>
                    <a:pt x="192" y="138"/>
                  </a:lnTo>
                  <a:lnTo>
                    <a:pt x="192" y="139"/>
                  </a:lnTo>
                  <a:lnTo>
                    <a:pt x="194" y="139"/>
                  </a:lnTo>
                  <a:lnTo>
                    <a:pt x="194" y="138"/>
                  </a:lnTo>
                  <a:lnTo>
                    <a:pt x="195" y="138"/>
                  </a:lnTo>
                  <a:lnTo>
                    <a:pt x="195" y="137"/>
                  </a:lnTo>
                  <a:lnTo>
                    <a:pt x="196" y="137"/>
                  </a:lnTo>
                  <a:lnTo>
                    <a:pt x="197" y="137"/>
                  </a:lnTo>
                  <a:lnTo>
                    <a:pt x="198" y="137"/>
                  </a:lnTo>
                  <a:lnTo>
                    <a:pt x="200" y="137"/>
                  </a:lnTo>
                  <a:lnTo>
                    <a:pt x="201" y="137"/>
                  </a:lnTo>
                  <a:lnTo>
                    <a:pt x="202" y="137"/>
                  </a:lnTo>
                  <a:lnTo>
                    <a:pt x="202" y="138"/>
                  </a:lnTo>
                  <a:lnTo>
                    <a:pt x="203" y="138"/>
                  </a:lnTo>
                  <a:lnTo>
                    <a:pt x="206" y="139"/>
                  </a:lnTo>
                  <a:lnTo>
                    <a:pt x="208" y="142"/>
                  </a:lnTo>
                  <a:lnTo>
                    <a:pt x="209" y="144"/>
                  </a:lnTo>
                  <a:lnTo>
                    <a:pt x="210" y="146"/>
                  </a:lnTo>
                  <a:lnTo>
                    <a:pt x="213" y="147"/>
                  </a:lnTo>
                  <a:lnTo>
                    <a:pt x="214" y="149"/>
                  </a:lnTo>
                  <a:lnTo>
                    <a:pt x="216" y="151"/>
                  </a:lnTo>
                  <a:lnTo>
                    <a:pt x="218" y="153"/>
                  </a:lnTo>
                  <a:lnTo>
                    <a:pt x="219" y="155"/>
                  </a:lnTo>
                  <a:lnTo>
                    <a:pt x="220" y="157"/>
                  </a:lnTo>
                  <a:lnTo>
                    <a:pt x="222" y="160"/>
                  </a:lnTo>
                  <a:lnTo>
                    <a:pt x="223" y="162"/>
                  </a:lnTo>
                  <a:lnTo>
                    <a:pt x="225" y="164"/>
                  </a:lnTo>
                  <a:lnTo>
                    <a:pt x="227" y="166"/>
                  </a:lnTo>
                  <a:lnTo>
                    <a:pt x="228" y="167"/>
                  </a:lnTo>
                  <a:lnTo>
                    <a:pt x="229" y="169"/>
                  </a:lnTo>
                  <a:lnTo>
                    <a:pt x="232" y="171"/>
                  </a:lnTo>
                  <a:lnTo>
                    <a:pt x="233" y="173"/>
                  </a:lnTo>
                  <a:lnTo>
                    <a:pt x="235" y="174"/>
                  </a:lnTo>
                  <a:lnTo>
                    <a:pt x="237" y="176"/>
                  </a:lnTo>
                  <a:lnTo>
                    <a:pt x="239" y="178"/>
                  </a:lnTo>
                  <a:lnTo>
                    <a:pt x="240" y="180"/>
                  </a:lnTo>
                  <a:lnTo>
                    <a:pt x="243" y="181"/>
                  </a:lnTo>
                  <a:lnTo>
                    <a:pt x="245" y="182"/>
                  </a:lnTo>
                  <a:lnTo>
                    <a:pt x="247" y="183"/>
                  </a:lnTo>
                  <a:lnTo>
                    <a:pt x="250" y="184"/>
                  </a:lnTo>
                  <a:lnTo>
                    <a:pt x="252" y="185"/>
                  </a:lnTo>
                  <a:lnTo>
                    <a:pt x="255" y="186"/>
                  </a:lnTo>
                  <a:lnTo>
                    <a:pt x="257" y="186"/>
                  </a:lnTo>
                  <a:lnTo>
                    <a:pt x="259" y="187"/>
                  </a:lnTo>
                  <a:lnTo>
                    <a:pt x="263" y="187"/>
                  </a:lnTo>
                  <a:lnTo>
                    <a:pt x="266" y="187"/>
                  </a:lnTo>
                  <a:lnTo>
                    <a:pt x="268" y="189"/>
                  </a:lnTo>
                  <a:lnTo>
                    <a:pt x="269" y="191"/>
                  </a:lnTo>
                  <a:lnTo>
                    <a:pt x="271" y="193"/>
                  </a:lnTo>
                  <a:lnTo>
                    <a:pt x="272" y="196"/>
                  </a:lnTo>
                  <a:lnTo>
                    <a:pt x="275" y="198"/>
                  </a:lnTo>
                  <a:lnTo>
                    <a:pt x="277" y="199"/>
                  </a:lnTo>
                  <a:lnTo>
                    <a:pt x="278" y="201"/>
                  </a:lnTo>
                  <a:lnTo>
                    <a:pt x="281" y="202"/>
                  </a:lnTo>
                  <a:lnTo>
                    <a:pt x="283" y="204"/>
                  </a:lnTo>
                  <a:lnTo>
                    <a:pt x="284" y="205"/>
                  </a:lnTo>
                  <a:lnTo>
                    <a:pt x="287" y="207"/>
                  </a:lnTo>
                  <a:lnTo>
                    <a:pt x="289" y="208"/>
                  </a:lnTo>
                  <a:lnTo>
                    <a:pt x="292" y="209"/>
                  </a:lnTo>
                  <a:lnTo>
                    <a:pt x="294" y="210"/>
                  </a:lnTo>
                  <a:lnTo>
                    <a:pt x="296" y="211"/>
                  </a:lnTo>
                  <a:lnTo>
                    <a:pt x="299" y="214"/>
                  </a:lnTo>
                  <a:lnTo>
                    <a:pt x="301" y="215"/>
                  </a:lnTo>
                  <a:lnTo>
                    <a:pt x="304" y="216"/>
                  </a:lnTo>
                  <a:lnTo>
                    <a:pt x="306" y="217"/>
                  </a:lnTo>
                  <a:lnTo>
                    <a:pt x="308" y="218"/>
                  </a:lnTo>
                  <a:lnTo>
                    <a:pt x="311" y="219"/>
                  </a:lnTo>
                  <a:lnTo>
                    <a:pt x="313" y="220"/>
                  </a:lnTo>
                  <a:lnTo>
                    <a:pt x="315" y="221"/>
                  </a:lnTo>
                  <a:lnTo>
                    <a:pt x="318" y="222"/>
                  </a:lnTo>
                  <a:lnTo>
                    <a:pt x="320" y="223"/>
                  </a:lnTo>
                  <a:lnTo>
                    <a:pt x="323" y="224"/>
                  </a:lnTo>
                  <a:lnTo>
                    <a:pt x="325" y="225"/>
                  </a:lnTo>
                  <a:lnTo>
                    <a:pt x="327" y="226"/>
                  </a:lnTo>
                  <a:lnTo>
                    <a:pt x="330" y="227"/>
                  </a:lnTo>
                  <a:lnTo>
                    <a:pt x="332" y="229"/>
                  </a:lnTo>
                  <a:lnTo>
                    <a:pt x="335" y="230"/>
                  </a:lnTo>
                  <a:lnTo>
                    <a:pt x="337" y="232"/>
                  </a:lnTo>
                  <a:lnTo>
                    <a:pt x="373" y="232"/>
                  </a:lnTo>
                  <a:lnTo>
                    <a:pt x="374" y="233"/>
                  </a:lnTo>
                  <a:lnTo>
                    <a:pt x="375" y="234"/>
                  </a:lnTo>
                  <a:lnTo>
                    <a:pt x="376" y="235"/>
                  </a:lnTo>
                  <a:lnTo>
                    <a:pt x="378" y="236"/>
                  </a:lnTo>
                  <a:lnTo>
                    <a:pt x="380" y="237"/>
                  </a:lnTo>
                  <a:lnTo>
                    <a:pt x="381" y="238"/>
                  </a:lnTo>
                  <a:lnTo>
                    <a:pt x="382" y="239"/>
                  </a:lnTo>
                  <a:lnTo>
                    <a:pt x="384" y="240"/>
                  </a:lnTo>
                  <a:lnTo>
                    <a:pt x="385" y="241"/>
                  </a:lnTo>
                  <a:lnTo>
                    <a:pt x="387" y="242"/>
                  </a:lnTo>
                  <a:lnTo>
                    <a:pt x="388" y="243"/>
                  </a:lnTo>
                  <a:lnTo>
                    <a:pt x="389" y="244"/>
                  </a:lnTo>
                  <a:lnTo>
                    <a:pt x="391" y="246"/>
                  </a:lnTo>
                  <a:lnTo>
                    <a:pt x="393" y="247"/>
                  </a:lnTo>
                  <a:lnTo>
                    <a:pt x="394" y="249"/>
                  </a:lnTo>
                  <a:lnTo>
                    <a:pt x="395" y="250"/>
                  </a:lnTo>
                  <a:lnTo>
                    <a:pt x="397" y="251"/>
                  </a:lnTo>
                  <a:lnTo>
                    <a:pt x="399" y="252"/>
                  </a:lnTo>
                  <a:lnTo>
                    <a:pt x="400" y="253"/>
                  </a:lnTo>
                  <a:lnTo>
                    <a:pt x="401" y="254"/>
                  </a:lnTo>
                  <a:lnTo>
                    <a:pt x="404" y="254"/>
                  </a:lnTo>
                  <a:lnTo>
                    <a:pt x="405" y="255"/>
                  </a:lnTo>
                  <a:lnTo>
                    <a:pt x="406" y="256"/>
                  </a:lnTo>
                  <a:lnTo>
                    <a:pt x="409" y="257"/>
                  </a:lnTo>
                  <a:lnTo>
                    <a:pt x="410" y="257"/>
                  </a:lnTo>
                  <a:lnTo>
                    <a:pt x="411" y="258"/>
                  </a:lnTo>
                  <a:lnTo>
                    <a:pt x="413" y="259"/>
                  </a:lnTo>
                  <a:lnTo>
                    <a:pt x="415" y="259"/>
                  </a:lnTo>
                  <a:lnTo>
                    <a:pt x="417" y="259"/>
                  </a:lnTo>
                  <a:lnTo>
                    <a:pt x="418" y="260"/>
                  </a:lnTo>
                  <a:lnTo>
                    <a:pt x="421" y="260"/>
                  </a:lnTo>
                  <a:lnTo>
                    <a:pt x="423" y="260"/>
                  </a:lnTo>
                  <a:lnTo>
                    <a:pt x="424" y="259"/>
                  </a:lnTo>
                  <a:lnTo>
                    <a:pt x="424" y="258"/>
                  </a:lnTo>
                  <a:lnTo>
                    <a:pt x="425" y="258"/>
                  </a:lnTo>
                  <a:lnTo>
                    <a:pt x="425" y="257"/>
                  </a:lnTo>
                  <a:lnTo>
                    <a:pt x="425" y="256"/>
                  </a:lnTo>
                  <a:lnTo>
                    <a:pt x="425" y="255"/>
                  </a:lnTo>
                  <a:lnTo>
                    <a:pt x="424" y="254"/>
                  </a:lnTo>
                  <a:lnTo>
                    <a:pt x="424" y="253"/>
                  </a:lnTo>
                  <a:lnTo>
                    <a:pt x="424" y="252"/>
                  </a:lnTo>
                  <a:lnTo>
                    <a:pt x="424" y="251"/>
                  </a:lnTo>
                  <a:lnTo>
                    <a:pt x="424" y="250"/>
                  </a:lnTo>
                  <a:lnTo>
                    <a:pt x="424" y="249"/>
                  </a:lnTo>
                  <a:lnTo>
                    <a:pt x="424" y="247"/>
                  </a:lnTo>
                  <a:lnTo>
                    <a:pt x="422" y="245"/>
                  </a:lnTo>
                  <a:lnTo>
                    <a:pt x="419" y="242"/>
                  </a:lnTo>
                  <a:lnTo>
                    <a:pt x="417" y="239"/>
                  </a:lnTo>
                  <a:lnTo>
                    <a:pt x="415" y="236"/>
                  </a:lnTo>
                  <a:lnTo>
                    <a:pt x="412" y="233"/>
                  </a:lnTo>
                  <a:lnTo>
                    <a:pt x="411" y="229"/>
                  </a:lnTo>
                  <a:lnTo>
                    <a:pt x="409" y="226"/>
                  </a:lnTo>
                  <a:lnTo>
                    <a:pt x="406" y="223"/>
                  </a:lnTo>
                  <a:lnTo>
                    <a:pt x="404" y="220"/>
                  </a:lnTo>
                  <a:lnTo>
                    <a:pt x="401" y="217"/>
                  </a:lnTo>
                  <a:lnTo>
                    <a:pt x="399" y="214"/>
                  </a:lnTo>
                  <a:lnTo>
                    <a:pt x="398" y="210"/>
                  </a:lnTo>
                  <a:lnTo>
                    <a:pt x="395" y="207"/>
                  </a:lnTo>
                  <a:lnTo>
                    <a:pt x="393" y="204"/>
                  </a:lnTo>
                  <a:lnTo>
                    <a:pt x="392" y="201"/>
                  </a:lnTo>
                  <a:lnTo>
                    <a:pt x="389" y="197"/>
                  </a:lnTo>
                  <a:lnTo>
                    <a:pt x="388" y="193"/>
                  </a:lnTo>
                  <a:lnTo>
                    <a:pt x="387" y="190"/>
                  </a:lnTo>
                  <a:lnTo>
                    <a:pt x="386" y="187"/>
                  </a:lnTo>
                  <a:lnTo>
                    <a:pt x="385" y="183"/>
                  </a:lnTo>
                  <a:lnTo>
                    <a:pt x="384" y="180"/>
                  </a:lnTo>
                  <a:lnTo>
                    <a:pt x="382" y="176"/>
                  </a:lnTo>
                  <a:lnTo>
                    <a:pt x="382" y="172"/>
                  </a:lnTo>
                  <a:lnTo>
                    <a:pt x="382" y="169"/>
                  </a:lnTo>
                  <a:lnTo>
                    <a:pt x="381" y="166"/>
                  </a:lnTo>
                  <a:lnTo>
                    <a:pt x="381" y="162"/>
                  </a:lnTo>
                  <a:lnTo>
                    <a:pt x="382" y="158"/>
                  </a:lnTo>
                  <a:lnTo>
                    <a:pt x="382" y="154"/>
                  </a:lnTo>
                  <a:lnTo>
                    <a:pt x="384" y="151"/>
                  </a:lnTo>
                  <a:lnTo>
                    <a:pt x="385" y="147"/>
                  </a:lnTo>
                  <a:lnTo>
                    <a:pt x="386" y="143"/>
                  </a:lnTo>
                  <a:lnTo>
                    <a:pt x="388" y="139"/>
                  </a:lnTo>
                  <a:lnTo>
                    <a:pt x="387" y="138"/>
                  </a:lnTo>
                  <a:lnTo>
                    <a:pt x="387" y="137"/>
                  </a:lnTo>
                  <a:lnTo>
                    <a:pt x="386" y="137"/>
                  </a:lnTo>
                  <a:lnTo>
                    <a:pt x="385" y="136"/>
                  </a:lnTo>
                  <a:lnTo>
                    <a:pt x="384" y="136"/>
                  </a:lnTo>
                  <a:lnTo>
                    <a:pt x="384" y="135"/>
                  </a:lnTo>
                  <a:lnTo>
                    <a:pt x="382" y="135"/>
                  </a:lnTo>
                  <a:lnTo>
                    <a:pt x="382" y="134"/>
                  </a:lnTo>
                  <a:lnTo>
                    <a:pt x="381" y="134"/>
                  </a:lnTo>
                  <a:lnTo>
                    <a:pt x="380" y="134"/>
                  </a:lnTo>
                  <a:lnTo>
                    <a:pt x="380" y="133"/>
                  </a:lnTo>
                  <a:lnTo>
                    <a:pt x="379" y="133"/>
                  </a:lnTo>
                  <a:lnTo>
                    <a:pt x="379" y="132"/>
                  </a:lnTo>
                  <a:lnTo>
                    <a:pt x="378" y="131"/>
                  </a:lnTo>
                  <a:lnTo>
                    <a:pt x="378" y="130"/>
                  </a:lnTo>
                  <a:lnTo>
                    <a:pt x="378" y="128"/>
                  </a:lnTo>
                  <a:lnTo>
                    <a:pt x="378" y="126"/>
                  </a:lnTo>
                  <a:lnTo>
                    <a:pt x="378" y="125"/>
                  </a:lnTo>
                  <a:lnTo>
                    <a:pt x="378" y="122"/>
                  </a:lnTo>
                  <a:lnTo>
                    <a:pt x="378" y="120"/>
                  </a:lnTo>
                  <a:lnTo>
                    <a:pt x="378" y="119"/>
                  </a:lnTo>
                  <a:lnTo>
                    <a:pt x="378" y="117"/>
                  </a:lnTo>
                  <a:lnTo>
                    <a:pt x="378" y="116"/>
                  </a:lnTo>
                  <a:lnTo>
                    <a:pt x="379" y="114"/>
                  </a:lnTo>
                  <a:lnTo>
                    <a:pt x="379" y="112"/>
                  </a:lnTo>
                  <a:lnTo>
                    <a:pt x="379" y="111"/>
                  </a:lnTo>
                  <a:lnTo>
                    <a:pt x="380" y="109"/>
                  </a:lnTo>
                  <a:lnTo>
                    <a:pt x="380" y="108"/>
                  </a:lnTo>
                  <a:lnTo>
                    <a:pt x="381" y="105"/>
                  </a:lnTo>
                  <a:lnTo>
                    <a:pt x="381" y="104"/>
                  </a:lnTo>
                  <a:lnTo>
                    <a:pt x="382" y="102"/>
                  </a:lnTo>
                  <a:lnTo>
                    <a:pt x="384" y="101"/>
                  </a:lnTo>
                  <a:lnTo>
                    <a:pt x="384" y="99"/>
                  </a:lnTo>
                  <a:lnTo>
                    <a:pt x="385" y="98"/>
                  </a:lnTo>
                  <a:lnTo>
                    <a:pt x="386" y="96"/>
                  </a:lnTo>
                  <a:lnTo>
                    <a:pt x="387" y="95"/>
                  </a:lnTo>
                  <a:lnTo>
                    <a:pt x="387" y="93"/>
                  </a:lnTo>
                  <a:lnTo>
                    <a:pt x="388" y="92"/>
                  </a:lnTo>
                  <a:lnTo>
                    <a:pt x="389" y="91"/>
                  </a:lnTo>
                  <a:lnTo>
                    <a:pt x="391" y="89"/>
                  </a:lnTo>
                  <a:lnTo>
                    <a:pt x="392" y="87"/>
                  </a:lnTo>
                  <a:lnTo>
                    <a:pt x="393" y="85"/>
                  </a:lnTo>
                  <a:lnTo>
                    <a:pt x="394" y="84"/>
                  </a:lnTo>
                  <a:lnTo>
                    <a:pt x="395" y="83"/>
                  </a:lnTo>
                  <a:lnTo>
                    <a:pt x="397" y="81"/>
                  </a:lnTo>
                  <a:lnTo>
                    <a:pt x="398" y="80"/>
                  </a:lnTo>
                  <a:lnTo>
                    <a:pt x="399" y="79"/>
                  </a:lnTo>
                  <a:lnTo>
                    <a:pt x="400" y="79"/>
                  </a:lnTo>
                  <a:lnTo>
                    <a:pt x="401" y="79"/>
                  </a:lnTo>
                  <a:lnTo>
                    <a:pt x="403" y="79"/>
                  </a:lnTo>
                  <a:lnTo>
                    <a:pt x="404" y="79"/>
                  </a:lnTo>
                  <a:lnTo>
                    <a:pt x="404" y="78"/>
                  </a:lnTo>
                  <a:lnTo>
                    <a:pt x="405" y="78"/>
                  </a:lnTo>
                  <a:lnTo>
                    <a:pt x="406" y="77"/>
                  </a:lnTo>
                  <a:lnTo>
                    <a:pt x="407" y="76"/>
                  </a:lnTo>
                  <a:lnTo>
                    <a:pt x="407" y="75"/>
                  </a:lnTo>
                  <a:lnTo>
                    <a:pt x="409" y="75"/>
                  </a:lnTo>
                  <a:lnTo>
                    <a:pt x="409" y="74"/>
                  </a:lnTo>
                  <a:lnTo>
                    <a:pt x="409" y="73"/>
                  </a:lnTo>
                  <a:lnTo>
                    <a:pt x="410" y="73"/>
                  </a:lnTo>
                  <a:lnTo>
                    <a:pt x="410" y="72"/>
                  </a:lnTo>
                  <a:lnTo>
                    <a:pt x="409" y="71"/>
                  </a:lnTo>
                  <a:lnTo>
                    <a:pt x="409" y="68"/>
                  </a:lnTo>
                  <a:lnTo>
                    <a:pt x="407" y="67"/>
                  </a:lnTo>
                  <a:lnTo>
                    <a:pt x="407" y="65"/>
                  </a:lnTo>
                  <a:lnTo>
                    <a:pt x="406" y="64"/>
                  </a:lnTo>
                  <a:lnTo>
                    <a:pt x="406" y="62"/>
                  </a:lnTo>
                  <a:lnTo>
                    <a:pt x="405" y="61"/>
                  </a:lnTo>
                  <a:lnTo>
                    <a:pt x="405" y="59"/>
                  </a:lnTo>
                  <a:lnTo>
                    <a:pt x="404" y="57"/>
                  </a:lnTo>
                  <a:lnTo>
                    <a:pt x="404" y="56"/>
                  </a:lnTo>
                  <a:lnTo>
                    <a:pt x="404" y="54"/>
                  </a:lnTo>
                  <a:lnTo>
                    <a:pt x="403" y="51"/>
                  </a:lnTo>
                  <a:lnTo>
                    <a:pt x="403" y="50"/>
                  </a:lnTo>
                  <a:lnTo>
                    <a:pt x="403" y="48"/>
                  </a:lnTo>
                  <a:lnTo>
                    <a:pt x="403" y="46"/>
                  </a:lnTo>
                  <a:lnTo>
                    <a:pt x="403" y="45"/>
                  </a:lnTo>
                  <a:lnTo>
                    <a:pt x="401" y="43"/>
                  </a:lnTo>
                  <a:lnTo>
                    <a:pt x="401" y="41"/>
                  </a:lnTo>
                  <a:lnTo>
                    <a:pt x="401" y="39"/>
                  </a:lnTo>
                  <a:lnTo>
                    <a:pt x="401" y="38"/>
                  </a:lnTo>
                  <a:lnTo>
                    <a:pt x="401" y="36"/>
                  </a:lnTo>
                  <a:lnTo>
                    <a:pt x="401" y="33"/>
                  </a:lnTo>
                  <a:lnTo>
                    <a:pt x="401" y="32"/>
                  </a:lnTo>
                  <a:lnTo>
                    <a:pt x="401" y="30"/>
                  </a:lnTo>
                  <a:lnTo>
                    <a:pt x="401" y="28"/>
                  </a:lnTo>
                  <a:lnTo>
                    <a:pt x="401" y="27"/>
                  </a:lnTo>
                  <a:lnTo>
                    <a:pt x="401" y="25"/>
                  </a:lnTo>
                  <a:lnTo>
                    <a:pt x="401" y="23"/>
                  </a:lnTo>
                  <a:lnTo>
                    <a:pt x="401" y="22"/>
                  </a:lnTo>
                  <a:lnTo>
                    <a:pt x="401" y="20"/>
                  </a:lnTo>
                  <a:lnTo>
                    <a:pt x="401" y="18"/>
                  </a:lnTo>
                  <a:lnTo>
                    <a:pt x="401" y="17"/>
                  </a:lnTo>
                  <a:lnTo>
                    <a:pt x="404" y="15"/>
                  </a:lnTo>
                  <a:lnTo>
                    <a:pt x="406" y="14"/>
                  </a:lnTo>
                  <a:lnTo>
                    <a:pt x="409" y="13"/>
                  </a:lnTo>
                  <a:lnTo>
                    <a:pt x="411" y="12"/>
                  </a:lnTo>
                  <a:lnTo>
                    <a:pt x="413" y="11"/>
                  </a:lnTo>
                  <a:lnTo>
                    <a:pt x="416" y="11"/>
                  </a:lnTo>
                  <a:lnTo>
                    <a:pt x="418" y="10"/>
                  </a:lnTo>
                  <a:lnTo>
                    <a:pt x="421" y="10"/>
                  </a:lnTo>
                  <a:lnTo>
                    <a:pt x="423" y="9"/>
                  </a:lnTo>
                  <a:lnTo>
                    <a:pt x="425" y="9"/>
                  </a:lnTo>
                  <a:lnTo>
                    <a:pt x="429" y="8"/>
                  </a:lnTo>
                  <a:lnTo>
                    <a:pt x="431" y="8"/>
                  </a:lnTo>
                  <a:lnTo>
                    <a:pt x="434" y="8"/>
                  </a:lnTo>
                  <a:lnTo>
                    <a:pt x="436" y="7"/>
                  </a:lnTo>
                  <a:lnTo>
                    <a:pt x="438" y="7"/>
                  </a:lnTo>
                  <a:lnTo>
                    <a:pt x="442" y="7"/>
                  </a:lnTo>
                  <a:lnTo>
                    <a:pt x="444" y="6"/>
                  </a:lnTo>
                  <a:lnTo>
                    <a:pt x="447" y="6"/>
                  </a:lnTo>
                  <a:lnTo>
                    <a:pt x="450" y="6"/>
                  </a:lnTo>
                  <a:lnTo>
                    <a:pt x="453" y="6"/>
                  </a:lnTo>
                  <a:lnTo>
                    <a:pt x="455" y="5"/>
                  </a:lnTo>
                  <a:lnTo>
                    <a:pt x="458" y="5"/>
                  </a:lnTo>
                  <a:lnTo>
                    <a:pt x="461" y="5"/>
                  </a:lnTo>
                  <a:lnTo>
                    <a:pt x="464" y="4"/>
                  </a:lnTo>
                  <a:lnTo>
                    <a:pt x="466" y="4"/>
                  </a:lnTo>
                  <a:lnTo>
                    <a:pt x="468" y="4"/>
                  </a:lnTo>
                  <a:lnTo>
                    <a:pt x="471" y="3"/>
                  </a:lnTo>
                  <a:lnTo>
                    <a:pt x="474" y="3"/>
                  </a:lnTo>
                  <a:lnTo>
                    <a:pt x="477" y="2"/>
                  </a:lnTo>
                  <a:lnTo>
                    <a:pt x="479" y="1"/>
                  </a:lnTo>
                  <a:lnTo>
                    <a:pt x="481" y="1"/>
                  </a:lnTo>
                  <a:lnTo>
                    <a:pt x="484" y="0"/>
                  </a:lnTo>
                  <a:lnTo>
                    <a:pt x="485" y="1"/>
                  </a:lnTo>
                  <a:lnTo>
                    <a:pt x="486" y="2"/>
                  </a:lnTo>
                  <a:lnTo>
                    <a:pt x="489" y="3"/>
                  </a:lnTo>
                  <a:lnTo>
                    <a:pt x="490" y="4"/>
                  </a:lnTo>
                  <a:lnTo>
                    <a:pt x="491" y="5"/>
                  </a:lnTo>
                  <a:lnTo>
                    <a:pt x="493" y="6"/>
                  </a:lnTo>
                  <a:lnTo>
                    <a:pt x="495" y="7"/>
                  </a:lnTo>
                  <a:lnTo>
                    <a:pt x="496" y="8"/>
                  </a:lnTo>
                  <a:lnTo>
                    <a:pt x="497" y="9"/>
                  </a:lnTo>
                  <a:lnTo>
                    <a:pt x="498" y="10"/>
                  </a:lnTo>
                  <a:lnTo>
                    <a:pt x="499" y="11"/>
                  </a:lnTo>
                  <a:lnTo>
                    <a:pt x="502" y="12"/>
                  </a:lnTo>
                  <a:lnTo>
                    <a:pt x="503" y="13"/>
                  </a:lnTo>
                  <a:lnTo>
                    <a:pt x="504" y="14"/>
                  </a:lnTo>
                  <a:lnTo>
                    <a:pt x="505" y="15"/>
                  </a:lnTo>
                  <a:lnTo>
                    <a:pt x="507" y="17"/>
                  </a:lnTo>
                  <a:lnTo>
                    <a:pt x="508" y="18"/>
                  </a:lnTo>
                  <a:lnTo>
                    <a:pt x="510" y="20"/>
                  </a:lnTo>
                  <a:lnTo>
                    <a:pt x="511" y="21"/>
                  </a:lnTo>
                  <a:lnTo>
                    <a:pt x="513" y="22"/>
                  </a:lnTo>
                  <a:lnTo>
                    <a:pt x="514" y="23"/>
                  </a:lnTo>
                  <a:lnTo>
                    <a:pt x="515" y="24"/>
                  </a:lnTo>
                  <a:lnTo>
                    <a:pt x="516" y="25"/>
                  </a:lnTo>
                  <a:lnTo>
                    <a:pt x="518" y="26"/>
                  </a:lnTo>
                  <a:lnTo>
                    <a:pt x="520" y="27"/>
                  </a:lnTo>
                  <a:lnTo>
                    <a:pt x="521" y="28"/>
                  </a:lnTo>
                  <a:lnTo>
                    <a:pt x="522" y="29"/>
                  </a:lnTo>
                  <a:lnTo>
                    <a:pt x="523" y="30"/>
                  </a:lnTo>
                  <a:lnTo>
                    <a:pt x="526" y="31"/>
                  </a:lnTo>
                  <a:lnTo>
                    <a:pt x="527" y="32"/>
                  </a:lnTo>
                  <a:lnTo>
                    <a:pt x="528" y="33"/>
                  </a:lnTo>
                  <a:lnTo>
                    <a:pt x="529" y="35"/>
                  </a:lnTo>
                  <a:lnTo>
                    <a:pt x="532" y="35"/>
                  </a:lnTo>
                  <a:lnTo>
                    <a:pt x="533" y="35"/>
                  </a:lnTo>
                  <a:lnTo>
                    <a:pt x="535" y="35"/>
                  </a:lnTo>
                  <a:lnTo>
                    <a:pt x="536" y="35"/>
                  </a:lnTo>
                  <a:lnTo>
                    <a:pt x="539" y="35"/>
                  </a:lnTo>
                  <a:lnTo>
                    <a:pt x="541" y="35"/>
                  </a:lnTo>
                  <a:lnTo>
                    <a:pt x="542" y="35"/>
                  </a:lnTo>
                  <a:lnTo>
                    <a:pt x="545" y="36"/>
                  </a:lnTo>
                  <a:lnTo>
                    <a:pt x="546" y="36"/>
                  </a:lnTo>
                  <a:lnTo>
                    <a:pt x="548" y="36"/>
                  </a:lnTo>
                  <a:lnTo>
                    <a:pt x="551" y="37"/>
                  </a:lnTo>
                  <a:lnTo>
                    <a:pt x="552" y="37"/>
                  </a:lnTo>
                  <a:lnTo>
                    <a:pt x="554" y="37"/>
                  </a:lnTo>
                  <a:lnTo>
                    <a:pt x="557" y="38"/>
                  </a:lnTo>
                  <a:lnTo>
                    <a:pt x="558" y="39"/>
                  </a:lnTo>
                  <a:lnTo>
                    <a:pt x="560" y="39"/>
                  </a:lnTo>
                  <a:lnTo>
                    <a:pt x="561" y="40"/>
                  </a:lnTo>
                  <a:lnTo>
                    <a:pt x="564" y="40"/>
                  </a:lnTo>
                  <a:lnTo>
                    <a:pt x="565" y="41"/>
                  </a:lnTo>
                  <a:lnTo>
                    <a:pt x="567" y="42"/>
                  </a:lnTo>
                  <a:lnTo>
                    <a:pt x="569" y="43"/>
                  </a:lnTo>
                  <a:lnTo>
                    <a:pt x="571" y="44"/>
                  </a:lnTo>
                  <a:lnTo>
                    <a:pt x="572" y="44"/>
                  </a:lnTo>
                  <a:lnTo>
                    <a:pt x="575" y="45"/>
                  </a:lnTo>
                  <a:lnTo>
                    <a:pt x="576" y="46"/>
                  </a:lnTo>
                  <a:lnTo>
                    <a:pt x="577" y="47"/>
                  </a:lnTo>
                  <a:lnTo>
                    <a:pt x="579" y="48"/>
                  </a:lnTo>
                  <a:lnTo>
                    <a:pt x="581" y="50"/>
                  </a:lnTo>
                  <a:lnTo>
                    <a:pt x="582" y="51"/>
                  </a:lnTo>
                  <a:lnTo>
                    <a:pt x="583" y="53"/>
                  </a:lnTo>
                  <a:lnTo>
                    <a:pt x="584" y="54"/>
                  </a:lnTo>
                  <a:lnTo>
                    <a:pt x="585" y="56"/>
                  </a:lnTo>
                  <a:lnTo>
                    <a:pt x="585" y="58"/>
                  </a:lnTo>
                  <a:lnTo>
                    <a:pt x="585" y="60"/>
                  </a:lnTo>
                  <a:lnTo>
                    <a:pt x="585" y="62"/>
                  </a:lnTo>
                  <a:lnTo>
                    <a:pt x="585" y="64"/>
                  </a:lnTo>
                  <a:lnTo>
                    <a:pt x="585" y="67"/>
                  </a:lnTo>
                  <a:lnTo>
                    <a:pt x="585" y="69"/>
                  </a:lnTo>
                  <a:lnTo>
                    <a:pt x="585" y="72"/>
                  </a:lnTo>
                  <a:lnTo>
                    <a:pt x="584" y="74"/>
                  </a:lnTo>
                  <a:lnTo>
                    <a:pt x="584" y="76"/>
                  </a:lnTo>
                  <a:lnTo>
                    <a:pt x="584" y="79"/>
                  </a:lnTo>
                  <a:lnTo>
                    <a:pt x="584" y="81"/>
                  </a:lnTo>
                  <a:lnTo>
                    <a:pt x="583" y="83"/>
                  </a:lnTo>
                  <a:lnTo>
                    <a:pt x="583" y="85"/>
                  </a:lnTo>
                  <a:lnTo>
                    <a:pt x="582" y="87"/>
                  </a:lnTo>
                  <a:lnTo>
                    <a:pt x="582" y="90"/>
                  </a:lnTo>
                  <a:lnTo>
                    <a:pt x="582" y="93"/>
                  </a:lnTo>
                  <a:lnTo>
                    <a:pt x="581" y="95"/>
                  </a:lnTo>
                  <a:lnTo>
                    <a:pt x="579" y="97"/>
                  </a:lnTo>
                  <a:lnTo>
                    <a:pt x="579" y="99"/>
                  </a:lnTo>
                  <a:lnTo>
                    <a:pt x="578" y="101"/>
                  </a:lnTo>
                  <a:lnTo>
                    <a:pt x="578" y="103"/>
                  </a:lnTo>
                  <a:lnTo>
                    <a:pt x="577" y="105"/>
                  </a:lnTo>
                  <a:lnTo>
                    <a:pt x="576" y="108"/>
                  </a:lnTo>
                  <a:lnTo>
                    <a:pt x="575" y="110"/>
                  </a:lnTo>
                  <a:lnTo>
                    <a:pt x="573" y="112"/>
                  </a:lnTo>
                  <a:lnTo>
                    <a:pt x="573" y="114"/>
                  </a:lnTo>
                  <a:lnTo>
                    <a:pt x="572" y="116"/>
                  </a:lnTo>
                  <a:lnTo>
                    <a:pt x="571" y="118"/>
                  </a:lnTo>
                  <a:lnTo>
                    <a:pt x="570" y="120"/>
                  </a:lnTo>
                  <a:lnTo>
                    <a:pt x="569" y="122"/>
                  </a:lnTo>
                  <a:lnTo>
                    <a:pt x="566" y="125"/>
                  </a:lnTo>
                  <a:lnTo>
                    <a:pt x="565" y="127"/>
                  </a:lnTo>
                  <a:lnTo>
                    <a:pt x="566" y="127"/>
                  </a:lnTo>
                  <a:lnTo>
                    <a:pt x="567" y="128"/>
                  </a:lnTo>
                  <a:lnTo>
                    <a:pt x="569" y="128"/>
                  </a:lnTo>
                  <a:lnTo>
                    <a:pt x="570" y="128"/>
                  </a:lnTo>
                  <a:lnTo>
                    <a:pt x="570" y="129"/>
                  </a:lnTo>
                  <a:lnTo>
                    <a:pt x="571" y="129"/>
                  </a:lnTo>
                  <a:lnTo>
                    <a:pt x="572" y="130"/>
                  </a:lnTo>
                  <a:lnTo>
                    <a:pt x="573" y="130"/>
                  </a:lnTo>
                  <a:lnTo>
                    <a:pt x="575" y="130"/>
                  </a:lnTo>
                  <a:lnTo>
                    <a:pt x="575" y="131"/>
                  </a:lnTo>
                  <a:lnTo>
                    <a:pt x="576" y="131"/>
                  </a:lnTo>
                  <a:lnTo>
                    <a:pt x="577" y="132"/>
                  </a:lnTo>
                  <a:lnTo>
                    <a:pt x="578" y="132"/>
                  </a:lnTo>
                  <a:lnTo>
                    <a:pt x="578" y="133"/>
                  </a:lnTo>
                  <a:lnTo>
                    <a:pt x="579" y="133"/>
                  </a:lnTo>
                  <a:lnTo>
                    <a:pt x="579" y="134"/>
                  </a:lnTo>
                  <a:lnTo>
                    <a:pt x="581" y="134"/>
                  </a:lnTo>
                  <a:lnTo>
                    <a:pt x="581" y="135"/>
                  </a:lnTo>
                  <a:lnTo>
                    <a:pt x="582" y="135"/>
                  </a:lnTo>
                  <a:lnTo>
                    <a:pt x="582" y="136"/>
                  </a:lnTo>
                  <a:lnTo>
                    <a:pt x="583" y="136"/>
                  </a:lnTo>
                  <a:lnTo>
                    <a:pt x="583" y="137"/>
                  </a:lnTo>
                  <a:lnTo>
                    <a:pt x="584" y="138"/>
                  </a:lnTo>
                  <a:lnTo>
                    <a:pt x="584" y="139"/>
                  </a:lnTo>
                  <a:lnTo>
                    <a:pt x="584" y="140"/>
                  </a:lnTo>
                  <a:lnTo>
                    <a:pt x="585" y="143"/>
                  </a:lnTo>
                  <a:lnTo>
                    <a:pt x="585" y="144"/>
                  </a:lnTo>
                  <a:lnTo>
                    <a:pt x="585" y="146"/>
                  </a:lnTo>
                  <a:lnTo>
                    <a:pt x="585" y="148"/>
                  </a:lnTo>
                  <a:lnTo>
                    <a:pt x="584" y="149"/>
                  </a:lnTo>
                  <a:lnTo>
                    <a:pt x="584" y="151"/>
                  </a:lnTo>
                  <a:lnTo>
                    <a:pt x="584" y="152"/>
                  </a:lnTo>
                  <a:lnTo>
                    <a:pt x="584" y="153"/>
                  </a:lnTo>
                  <a:lnTo>
                    <a:pt x="583" y="155"/>
                  </a:lnTo>
                  <a:lnTo>
                    <a:pt x="583" y="156"/>
                  </a:lnTo>
                  <a:lnTo>
                    <a:pt x="583" y="158"/>
                  </a:lnTo>
                  <a:lnTo>
                    <a:pt x="582" y="160"/>
                  </a:lnTo>
                  <a:lnTo>
                    <a:pt x="582" y="162"/>
                  </a:lnTo>
                  <a:lnTo>
                    <a:pt x="581" y="163"/>
                  </a:lnTo>
                  <a:lnTo>
                    <a:pt x="579" y="164"/>
                  </a:lnTo>
                  <a:lnTo>
                    <a:pt x="579" y="166"/>
                  </a:lnTo>
                  <a:lnTo>
                    <a:pt x="578" y="167"/>
                  </a:lnTo>
                  <a:lnTo>
                    <a:pt x="577" y="168"/>
                  </a:lnTo>
                  <a:lnTo>
                    <a:pt x="576" y="170"/>
                  </a:lnTo>
                  <a:lnTo>
                    <a:pt x="575" y="171"/>
                  </a:lnTo>
                  <a:lnTo>
                    <a:pt x="573" y="172"/>
                  </a:lnTo>
                  <a:lnTo>
                    <a:pt x="572" y="173"/>
                  </a:lnTo>
                  <a:lnTo>
                    <a:pt x="571" y="174"/>
                  </a:lnTo>
                  <a:lnTo>
                    <a:pt x="570" y="176"/>
                  </a:lnTo>
                  <a:lnTo>
                    <a:pt x="569" y="178"/>
                  </a:lnTo>
                  <a:lnTo>
                    <a:pt x="567" y="179"/>
                  </a:lnTo>
                  <a:lnTo>
                    <a:pt x="566" y="180"/>
                  </a:lnTo>
                  <a:lnTo>
                    <a:pt x="565" y="181"/>
                  </a:lnTo>
                  <a:lnTo>
                    <a:pt x="564" y="182"/>
                  </a:lnTo>
                  <a:lnTo>
                    <a:pt x="561" y="183"/>
                  </a:lnTo>
                  <a:lnTo>
                    <a:pt x="560" y="184"/>
                  </a:lnTo>
                  <a:lnTo>
                    <a:pt x="559" y="185"/>
                  </a:lnTo>
                  <a:lnTo>
                    <a:pt x="558" y="186"/>
                  </a:lnTo>
                  <a:lnTo>
                    <a:pt x="557" y="186"/>
                  </a:lnTo>
                  <a:lnTo>
                    <a:pt x="556" y="186"/>
                  </a:lnTo>
                  <a:lnTo>
                    <a:pt x="554" y="187"/>
                  </a:lnTo>
                  <a:lnTo>
                    <a:pt x="553" y="187"/>
                  </a:lnTo>
                  <a:lnTo>
                    <a:pt x="552" y="188"/>
                  </a:lnTo>
                  <a:lnTo>
                    <a:pt x="551" y="188"/>
                  </a:lnTo>
                  <a:lnTo>
                    <a:pt x="550" y="188"/>
                  </a:lnTo>
                  <a:lnTo>
                    <a:pt x="548" y="188"/>
                  </a:lnTo>
                  <a:lnTo>
                    <a:pt x="547" y="188"/>
                  </a:lnTo>
                  <a:lnTo>
                    <a:pt x="546" y="189"/>
                  </a:lnTo>
                  <a:lnTo>
                    <a:pt x="545" y="189"/>
                  </a:lnTo>
                  <a:lnTo>
                    <a:pt x="544" y="189"/>
                  </a:lnTo>
                  <a:lnTo>
                    <a:pt x="542" y="189"/>
                  </a:lnTo>
                  <a:lnTo>
                    <a:pt x="541" y="189"/>
                  </a:lnTo>
                  <a:lnTo>
                    <a:pt x="540" y="189"/>
                  </a:lnTo>
                  <a:lnTo>
                    <a:pt x="539" y="189"/>
                  </a:lnTo>
                  <a:lnTo>
                    <a:pt x="538" y="189"/>
                  </a:lnTo>
                  <a:lnTo>
                    <a:pt x="536" y="189"/>
                  </a:lnTo>
                  <a:lnTo>
                    <a:pt x="535" y="189"/>
                  </a:lnTo>
                  <a:lnTo>
                    <a:pt x="534" y="189"/>
                  </a:lnTo>
                  <a:lnTo>
                    <a:pt x="533" y="189"/>
                  </a:lnTo>
                  <a:lnTo>
                    <a:pt x="532" y="189"/>
                  </a:lnTo>
                  <a:lnTo>
                    <a:pt x="530" y="189"/>
                  </a:lnTo>
                  <a:lnTo>
                    <a:pt x="529" y="189"/>
                  </a:lnTo>
                  <a:lnTo>
                    <a:pt x="528" y="189"/>
                  </a:lnTo>
                  <a:lnTo>
                    <a:pt x="527" y="189"/>
                  </a:lnTo>
                  <a:lnTo>
                    <a:pt x="526" y="189"/>
                  </a:lnTo>
                  <a:lnTo>
                    <a:pt x="526" y="190"/>
                  </a:lnTo>
                  <a:lnTo>
                    <a:pt x="524" y="191"/>
                  </a:lnTo>
                  <a:lnTo>
                    <a:pt x="524" y="192"/>
                  </a:lnTo>
                  <a:lnTo>
                    <a:pt x="523" y="192"/>
                  </a:lnTo>
                  <a:lnTo>
                    <a:pt x="523" y="193"/>
                  </a:lnTo>
                  <a:lnTo>
                    <a:pt x="522" y="194"/>
                  </a:lnTo>
                  <a:lnTo>
                    <a:pt x="521" y="196"/>
                  </a:lnTo>
                  <a:lnTo>
                    <a:pt x="520" y="197"/>
                  </a:lnTo>
                  <a:lnTo>
                    <a:pt x="518" y="198"/>
                  </a:lnTo>
                  <a:lnTo>
                    <a:pt x="517" y="198"/>
                  </a:lnTo>
                  <a:lnTo>
                    <a:pt x="517" y="199"/>
                  </a:lnTo>
                  <a:lnTo>
                    <a:pt x="516" y="199"/>
                  </a:lnTo>
                  <a:lnTo>
                    <a:pt x="516" y="200"/>
                  </a:lnTo>
                  <a:lnTo>
                    <a:pt x="515" y="200"/>
                  </a:lnTo>
                  <a:lnTo>
                    <a:pt x="514" y="200"/>
                  </a:lnTo>
                  <a:lnTo>
                    <a:pt x="514" y="201"/>
                  </a:lnTo>
                  <a:lnTo>
                    <a:pt x="513" y="201"/>
                  </a:lnTo>
                  <a:lnTo>
                    <a:pt x="511" y="202"/>
                  </a:lnTo>
                  <a:lnTo>
                    <a:pt x="511" y="203"/>
                  </a:lnTo>
                  <a:lnTo>
                    <a:pt x="510" y="203"/>
                  </a:lnTo>
                  <a:lnTo>
                    <a:pt x="510" y="204"/>
                  </a:lnTo>
                  <a:lnTo>
                    <a:pt x="509" y="204"/>
                  </a:lnTo>
                  <a:lnTo>
                    <a:pt x="508" y="205"/>
                  </a:lnTo>
                  <a:lnTo>
                    <a:pt x="507" y="207"/>
                  </a:lnTo>
                  <a:lnTo>
                    <a:pt x="505" y="208"/>
                  </a:lnTo>
                  <a:lnTo>
                    <a:pt x="504" y="210"/>
                  </a:lnTo>
                  <a:lnTo>
                    <a:pt x="503" y="211"/>
                  </a:lnTo>
                  <a:lnTo>
                    <a:pt x="502" y="214"/>
                  </a:lnTo>
                  <a:lnTo>
                    <a:pt x="501" y="215"/>
                  </a:lnTo>
                  <a:lnTo>
                    <a:pt x="499" y="216"/>
                  </a:lnTo>
                  <a:lnTo>
                    <a:pt x="498" y="218"/>
                  </a:lnTo>
                  <a:lnTo>
                    <a:pt x="497" y="219"/>
                  </a:lnTo>
                  <a:lnTo>
                    <a:pt x="496" y="221"/>
                  </a:lnTo>
                  <a:lnTo>
                    <a:pt x="495" y="222"/>
                  </a:lnTo>
                  <a:lnTo>
                    <a:pt x="495" y="224"/>
                  </a:lnTo>
                  <a:lnTo>
                    <a:pt x="493" y="225"/>
                  </a:lnTo>
                  <a:lnTo>
                    <a:pt x="492" y="227"/>
                  </a:lnTo>
                  <a:lnTo>
                    <a:pt x="491" y="228"/>
                  </a:lnTo>
                  <a:lnTo>
                    <a:pt x="490" y="230"/>
                  </a:lnTo>
                  <a:lnTo>
                    <a:pt x="489" y="232"/>
                  </a:lnTo>
                  <a:lnTo>
                    <a:pt x="489" y="234"/>
                  </a:lnTo>
                  <a:lnTo>
                    <a:pt x="487" y="235"/>
                  </a:lnTo>
                  <a:lnTo>
                    <a:pt x="486" y="237"/>
                  </a:lnTo>
                  <a:lnTo>
                    <a:pt x="485" y="238"/>
                  </a:lnTo>
                  <a:lnTo>
                    <a:pt x="485" y="240"/>
                  </a:lnTo>
                  <a:lnTo>
                    <a:pt x="484" y="241"/>
                  </a:lnTo>
                  <a:lnTo>
                    <a:pt x="483" y="243"/>
                  </a:lnTo>
                  <a:lnTo>
                    <a:pt x="483" y="244"/>
                  </a:lnTo>
                  <a:lnTo>
                    <a:pt x="481" y="246"/>
                  </a:lnTo>
                  <a:lnTo>
                    <a:pt x="481" y="249"/>
                  </a:lnTo>
                  <a:lnTo>
                    <a:pt x="480" y="250"/>
                  </a:lnTo>
                  <a:lnTo>
                    <a:pt x="480" y="252"/>
                  </a:lnTo>
                  <a:lnTo>
                    <a:pt x="479" y="253"/>
                  </a:lnTo>
                  <a:lnTo>
                    <a:pt x="479" y="255"/>
                  </a:lnTo>
                  <a:lnTo>
                    <a:pt x="479" y="256"/>
                  </a:lnTo>
                  <a:lnTo>
                    <a:pt x="480" y="257"/>
                  </a:lnTo>
                  <a:lnTo>
                    <a:pt x="481" y="258"/>
                  </a:lnTo>
                  <a:lnTo>
                    <a:pt x="483" y="258"/>
                  </a:lnTo>
                  <a:lnTo>
                    <a:pt x="484" y="259"/>
                  </a:lnTo>
                  <a:lnTo>
                    <a:pt x="485" y="259"/>
                  </a:lnTo>
                  <a:lnTo>
                    <a:pt x="486" y="259"/>
                  </a:lnTo>
                  <a:lnTo>
                    <a:pt x="487" y="259"/>
                  </a:lnTo>
                  <a:lnTo>
                    <a:pt x="489" y="259"/>
                  </a:lnTo>
                  <a:lnTo>
                    <a:pt x="490" y="259"/>
                  </a:lnTo>
                  <a:lnTo>
                    <a:pt x="491" y="259"/>
                  </a:lnTo>
                  <a:lnTo>
                    <a:pt x="492" y="259"/>
                  </a:lnTo>
                  <a:lnTo>
                    <a:pt x="493" y="259"/>
                  </a:lnTo>
                  <a:lnTo>
                    <a:pt x="495" y="260"/>
                  </a:lnTo>
                  <a:lnTo>
                    <a:pt x="496" y="260"/>
                  </a:lnTo>
                  <a:lnTo>
                    <a:pt x="497" y="261"/>
                  </a:lnTo>
                  <a:lnTo>
                    <a:pt x="498" y="262"/>
                  </a:lnTo>
                  <a:lnTo>
                    <a:pt x="499" y="262"/>
                  </a:lnTo>
                  <a:lnTo>
                    <a:pt x="501" y="262"/>
                  </a:lnTo>
                  <a:lnTo>
                    <a:pt x="503" y="262"/>
                  </a:lnTo>
                  <a:lnTo>
                    <a:pt x="504" y="262"/>
                  </a:lnTo>
                  <a:lnTo>
                    <a:pt x="505" y="262"/>
                  </a:lnTo>
                  <a:lnTo>
                    <a:pt x="507" y="262"/>
                  </a:lnTo>
                  <a:lnTo>
                    <a:pt x="508" y="262"/>
                  </a:lnTo>
                  <a:lnTo>
                    <a:pt x="509" y="262"/>
                  </a:lnTo>
                  <a:lnTo>
                    <a:pt x="510" y="263"/>
                  </a:lnTo>
                  <a:lnTo>
                    <a:pt x="511" y="263"/>
                  </a:lnTo>
                  <a:lnTo>
                    <a:pt x="513" y="263"/>
                  </a:lnTo>
                  <a:lnTo>
                    <a:pt x="514" y="264"/>
                  </a:lnTo>
                  <a:lnTo>
                    <a:pt x="515" y="264"/>
                  </a:lnTo>
                  <a:lnTo>
                    <a:pt x="516" y="264"/>
                  </a:lnTo>
                  <a:lnTo>
                    <a:pt x="517" y="265"/>
                  </a:lnTo>
                  <a:lnTo>
                    <a:pt x="518" y="265"/>
                  </a:lnTo>
                  <a:lnTo>
                    <a:pt x="520" y="265"/>
                  </a:lnTo>
                  <a:lnTo>
                    <a:pt x="521" y="267"/>
                  </a:lnTo>
                  <a:lnTo>
                    <a:pt x="522" y="267"/>
                  </a:lnTo>
                  <a:lnTo>
                    <a:pt x="523" y="267"/>
                  </a:lnTo>
                  <a:lnTo>
                    <a:pt x="524" y="267"/>
                  </a:lnTo>
                  <a:lnTo>
                    <a:pt x="526" y="267"/>
                  </a:lnTo>
                  <a:lnTo>
                    <a:pt x="527" y="268"/>
                  </a:lnTo>
                  <a:lnTo>
                    <a:pt x="528" y="268"/>
                  </a:lnTo>
                  <a:lnTo>
                    <a:pt x="529" y="267"/>
                  </a:lnTo>
                  <a:lnTo>
                    <a:pt x="530" y="267"/>
                  </a:lnTo>
                  <a:lnTo>
                    <a:pt x="532" y="267"/>
                  </a:lnTo>
                  <a:lnTo>
                    <a:pt x="533" y="267"/>
                  </a:lnTo>
                  <a:lnTo>
                    <a:pt x="534" y="265"/>
                  </a:lnTo>
                  <a:lnTo>
                    <a:pt x="535" y="265"/>
                  </a:lnTo>
                  <a:lnTo>
                    <a:pt x="536" y="264"/>
                  </a:lnTo>
                  <a:lnTo>
                    <a:pt x="538" y="263"/>
                  </a:lnTo>
                  <a:lnTo>
                    <a:pt x="538" y="264"/>
                  </a:lnTo>
                  <a:lnTo>
                    <a:pt x="539" y="264"/>
                  </a:lnTo>
                  <a:lnTo>
                    <a:pt x="540" y="264"/>
                  </a:lnTo>
                  <a:lnTo>
                    <a:pt x="541" y="264"/>
                  </a:lnTo>
                  <a:lnTo>
                    <a:pt x="542" y="264"/>
                  </a:lnTo>
                  <a:lnTo>
                    <a:pt x="542" y="265"/>
                  </a:lnTo>
                  <a:lnTo>
                    <a:pt x="544" y="265"/>
                  </a:lnTo>
                  <a:lnTo>
                    <a:pt x="545" y="265"/>
                  </a:lnTo>
                  <a:lnTo>
                    <a:pt x="546" y="267"/>
                  </a:lnTo>
                  <a:lnTo>
                    <a:pt x="547" y="267"/>
                  </a:lnTo>
                  <a:lnTo>
                    <a:pt x="548" y="267"/>
                  </a:lnTo>
                  <a:lnTo>
                    <a:pt x="550" y="267"/>
                  </a:lnTo>
                  <a:lnTo>
                    <a:pt x="550" y="268"/>
                  </a:lnTo>
                  <a:lnTo>
                    <a:pt x="551" y="268"/>
                  </a:lnTo>
                  <a:lnTo>
                    <a:pt x="552" y="268"/>
                  </a:lnTo>
                  <a:lnTo>
                    <a:pt x="553" y="268"/>
                  </a:lnTo>
                  <a:lnTo>
                    <a:pt x="554" y="268"/>
                  </a:lnTo>
                  <a:lnTo>
                    <a:pt x="556" y="288"/>
                  </a:lnTo>
                  <a:lnTo>
                    <a:pt x="558" y="289"/>
                  </a:lnTo>
                  <a:lnTo>
                    <a:pt x="559" y="290"/>
                  </a:lnTo>
                  <a:lnTo>
                    <a:pt x="561" y="290"/>
                  </a:lnTo>
                  <a:lnTo>
                    <a:pt x="563" y="291"/>
                  </a:lnTo>
                  <a:lnTo>
                    <a:pt x="565" y="292"/>
                  </a:lnTo>
                  <a:lnTo>
                    <a:pt x="566" y="292"/>
                  </a:lnTo>
                  <a:lnTo>
                    <a:pt x="569" y="293"/>
                  </a:lnTo>
                  <a:lnTo>
                    <a:pt x="571" y="294"/>
                  </a:lnTo>
                  <a:lnTo>
                    <a:pt x="572" y="295"/>
                  </a:lnTo>
                  <a:lnTo>
                    <a:pt x="575" y="295"/>
                  </a:lnTo>
                  <a:lnTo>
                    <a:pt x="576" y="296"/>
                  </a:lnTo>
                  <a:lnTo>
                    <a:pt x="578" y="297"/>
                  </a:lnTo>
                  <a:lnTo>
                    <a:pt x="579" y="298"/>
                  </a:lnTo>
                  <a:lnTo>
                    <a:pt x="582" y="298"/>
                  </a:lnTo>
                  <a:lnTo>
                    <a:pt x="583" y="299"/>
                  </a:lnTo>
                  <a:lnTo>
                    <a:pt x="585" y="300"/>
                  </a:lnTo>
                  <a:lnTo>
                    <a:pt x="587" y="301"/>
                  </a:lnTo>
                  <a:lnTo>
                    <a:pt x="589" y="303"/>
                  </a:lnTo>
                  <a:lnTo>
                    <a:pt x="590" y="303"/>
                  </a:lnTo>
                  <a:lnTo>
                    <a:pt x="593" y="304"/>
                  </a:lnTo>
                  <a:lnTo>
                    <a:pt x="594" y="305"/>
                  </a:lnTo>
                  <a:lnTo>
                    <a:pt x="596" y="306"/>
                  </a:lnTo>
                  <a:lnTo>
                    <a:pt x="597" y="307"/>
                  </a:lnTo>
                  <a:lnTo>
                    <a:pt x="600" y="308"/>
                  </a:lnTo>
                  <a:lnTo>
                    <a:pt x="601" y="309"/>
                  </a:lnTo>
                  <a:lnTo>
                    <a:pt x="603" y="310"/>
                  </a:lnTo>
                  <a:lnTo>
                    <a:pt x="604" y="311"/>
                  </a:lnTo>
                  <a:lnTo>
                    <a:pt x="606" y="312"/>
                  </a:lnTo>
                  <a:lnTo>
                    <a:pt x="608" y="313"/>
                  </a:lnTo>
                  <a:lnTo>
                    <a:pt x="609" y="314"/>
                  </a:lnTo>
                  <a:lnTo>
                    <a:pt x="610" y="315"/>
                  </a:lnTo>
                  <a:lnTo>
                    <a:pt x="613" y="316"/>
                  </a:lnTo>
                  <a:lnTo>
                    <a:pt x="613" y="317"/>
                  </a:lnTo>
                  <a:lnTo>
                    <a:pt x="613" y="318"/>
                  </a:lnTo>
                  <a:lnTo>
                    <a:pt x="614" y="318"/>
                  </a:lnTo>
                  <a:lnTo>
                    <a:pt x="614" y="319"/>
                  </a:lnTo>
                  <a:lnTo>
                    <a:pt x="614" y="321"/>
                  </a:lnTo>
                  <a:lnTo>
                    <a:pt x="614" y="322"/>
                  </a:lnTo>
                  <a:lnTo>
                    <a:pt x="614" y="323"/>
                  </a:lnTo>
                  <a:lnTo>
                    <a:pt x="614" y="324"/>
                  </a:lnTo>
                  <a:lnTo>
                    <a:pt x="614" y="325"/>
                  </a:lnTo>
                  <a:lnTo>
                    <a:pt x="614" y="326"/>
                  </a:lnTo>
                  <a:lnTo>
                    <a:pt x="614" y="327"/>
                  </a:lnTo>
                  <a:lnTo>
                    <a:pt x="613" y="328"/>
                  </a:lnTo>
                  <a:lnTo>
                    <a:pt x="613" y="329"/>
                  </a:lnTo>
                  <a:lnTo>
                    <a:pt x="613" y="330"/>
                  </a:lnTo>
                  <a:lnTo>
                    <a:pt x="613" y="331"/>
                  </a:lnTo>
                  <a:lnTo>
                    <a:pt x="613" y="332"/>
                  </a:lnTo>
                  <a:lnTo>
                    <a:pt x="612" y="332"/>
                  </a:lnTo>
                  <a:lnTo>
                    <a:pt x="612" y="333"/>
                  </a:lnTo>
                  <a:lnTo>
                    <a:pt x="612" y="334"/>
                  </a:lnTo>
                  <a:lnTo>
                    <a:pt x="612" y="335"/>
                  </a:lnTo>
                  <a:lnTo>
                    <a:pt x="612" y="336"/>
                  </a:lnTo>
                  <a:lnTo>
                    <a:pt x="612" y="337"/>
                  </a:lnTo>
                  <a:lnTo>
                    <a:pt x="614" y="341"/>
                  </a:lnTo>
                  <a:lnTo>
                    <a:pt x="615" y="344"/>
                  </a:lnTo>
                  <a:lnTo>
                    <a:pt x="618" y="347"/>
                  </a:lnTo>
                  <a:lnTo>
                    <a:pt x="620" y="349"/>
                  </a:lnTo>
                  <a:lnTo>
                    <a:pt x="621" y="352"/>
                  </a:lnTo>
                  <a:lnTo>
                    <a:pt x="624" y="355"/>
                  </a:lnTo>
                  <a:lnTo>
                    <a:pt x="626" y="359"/>
                  </a:lnTo>
                  <a:lnTo>
                    <a:pt x="628" y="361"/>
                  </a:lnTo>
                  <a:lnTo>
                    <a:pt x="630" y="364"/>
                  </a:lnTo>
                  <a:lnTo>
                    <a:pt x="632" y="367"/>
                  </a:lnTo>
                  <a:lnTo>
                    <a:pt x="634" y="370"/>
                  </a:lnTo>
                  <a:lnTo>
                    <a:pt x="636" y="372"/>
                  </a:lnTo>
                  <a:lnTo>
                    <a:pt x="638" y="376"/>
                  </a:lnTo>
                  <a:lnTo>
                    <a:pt x="640" y="379"/>
                  </a:lnTo>
                  <a:lnTo>
                    <a:pt x="642" y="382"/>
                  </a:lnTo>
                  <a:lnTo>
                    <a:pt x="644" y="384"/>
                  </a:lnTo>
                  <a:lnTo>
                    <a:pt x="646" y="387"/>
                  </a:lnTo>
                  <a:lnTo>
                    <a:pt x="647" y="390"/>
                  </a:lnTo>
                  <a:lnTo>
                    <a:pt x="650" y="394"/>
                  </a:lnTo>
                  <a:lnTo>
                    <a:pt x="651" y="397"/>
                  </a:lnTo>
                  <a:lnTo>
                    <a:pt x="653" y="399"/>
                  </a:lnTo>
                  <a:lnTo>
                    <a:pt x="655" y="402"/>
                  </a:lnTo>
                  <a:lnTo>
                    <a:pt x="657" y="405"/>
                  </a:lnTo>
                  <a:lnTo>
                    <a:pt x="658" y="408"/>
                  </a:lnTo>
                  <a:lnTo>
                    <a:pt x="661" y="412"/>
                  </a:lnTo>
                  <a:lnTo>
                    <a:pt x="662" y="415"/>
                  </a:lnTo>
                  <a:lnTo>
                    <a:pt x="664" y="417"/>
                  </a:lnTo>
                  <a:lnTo>
                    <a:pt x="665" y="420"/>
                  </a:lnTo>
                  <a:lnTo>
                    <a:pt x="667" y="423"/>
                  </a:lnTo>
                  <a:lnTo>
                    <a:pt x="669" y="426"/>
                  </a:lnTo>
                  <a:lnTo>
                    <a:pt x="670" y="430"/>
                  </a:lnTo>
                  <a:lnTo>
                    <a:pt x="671" y="433"/>
                  </a:lnTo>
                  <a:lnTo>
                    <a:pt x="671" y="435"/>
                  </a:lnTo>
                  <a:lnTo>
                    <a:pt x="673" y="436"/>
                  </a:lnTo>
                  <a:lnTo>
                    <a:pt x="673" y="438"/>
                  </a:lnTo>
                  <a:lnTo>
                    <a:pt x="673" y="440"/>
                  </a:lnTo>
                  <a:lnTo>
                    <a:pt x="673" y="441"/>
                  </a:lnTo>
                  <a:lnTo>
                    <a:pt x="671" y="443"/>
                  </a:lnTo>
                  <a:lnTo>
                    <a:pt x="671" y="444"/>
                  </a:lnTo>
                  <a:lnTo>
                    <a:pt x="671" y="447"/>
                  </a:lnTo>
                  <a:lnTo>
                    <a:pt x="671" y="448"/>
                  </a:lnTo>
                  <a:lnTo>
                    <a:pt x="670" y="450"/>
                  </a:lnTo>
                  <a:lnTo>
                    <a:pt x="670" y="451"/>
                  </a:lnTo>
                  <a:lnTo>
                    <a:pt x="669" y="453"/>
                  </a:lnTo>
                  <a:lnTo>
                    <a:pt x="669" y="454"/>
                  </a:lnTo>
                  <a:lnTo>
                    <a:pt x="668" y="456"/>
                  </a:lnTo>
                  <a:lnTo>
                    <a:pt x="667" y="457"/>
                  </a:lnTo>
                  <a:lnTo>
                    <a:pt x="667" y="459"/>
                  </a:lnTo>
                  <a:lnTo>
                    <a:pt x="665" y="460"/>
                  </a:lnTo>
                  <a:lnTo>
                    <a:pt x="664" y="462"/>
                  </a:lnTo>
                  <a:lnTo>
                    <a:pt x="664" y="464"/>
                  </a:lnTo>
                  <a:lnTo>
                    <a:pt x="663" y="466"/>
                  </a:lnTo>
                  <a:lnTo>
                    <a:pt x="662" y="467"/>
                  </a:lnTo>
                  <a:lnTo>
                    <a:pt x="662" y="469"/>
                  </a:lnTo>
                  <a:lnTo>
                    <a:pt x="661" y="470"/>
                  </a:lnTo>
                  <a:lnTo>
                    <a:pt x="659" y="472"/>
                  </a:lnTo>
                  <a:lnTo>
                    <a:pt x="659" y="473"/>
                  </a:lnTo>
                  <a:lnTo>
                    <a:pt x="658" y="475"/>
                  </a:lnTo>
                  <a:lnTo>
                    <a:pt x="658" y="476"/>
                  </a:lnTo>
                  <a:lnTo>
                    <a:pt x="657" y="478"/>
                  </a:lnTo>
                  <a:lnTo>
                    <a:pt x="657" y="479"/>
                  </a:lnTo>
                  <a:lnTo>
                    <a:pt x="657" y="482"/>
                  </a:lnTo>
                  <a:lnTo>
                    <a:pt x="656" y="484"/>
                  </a:lnTo>
                  <a:lnTo>
                    <a:pt x="656" y="485"/>
                  </a:lnTo>
                  <a:lnTo>
                    <a:pt x="656" y="486"/>
                  </a:lnTo>
                  <a:lnTo>
                    <a:pt x="656" y="487"/>
                  </a:lnTo>
                  <a:lnTo>
                    <a:pt x="655" y="488"/>
                  </a:lnTo>
                  <a:lnTo>
                    <a:pt x="655" y="489"/>
                  </a:lnTo>
                  <a:lnTo>
                    <a:pt x="655" y="490"/>
                  </a:lnTo>
                  <a:lnTo>
                    <a:pt x="653" y="490"/>
                  </a:lnTo>
                  <a:lnTo>
                    <a:pt x="653" y="491"/>
                  </a:lnTo>
                  <a:lnTo>
                    <a:pt x="653" y="492"/>
                  </a:lnTo>
                  <a:lnTo>
                    <a:pt x="652" y="493"/>
                  </a:lnTo>
                  <a:lnTo>
                    <a:pt x="652" y="494"/>
                  </a:lnTo>
                  <a:lnTo>
                    <a:pt x="651" y="495"/>
                  </a:lnTo>
                  <a:lnTo>
                    <a:pt x="650" y="496"/>
                  </a:lnTo>
                  <a:lnTo>
                    <a:pt x="650" y="497"/>
                  </a:lnTo>
                  <a:lnTo>
                    <a:pt x="649" y="498"/>
                  </a:lnTo>
                  <a:lnTo>
                    <a:pt x="649" y="500"/>
                  </a:lnTo>
                  <a:lnTo>
                    <a:pt x="647" y="500"/>
                  </a:lnTo>
                  <a:lnTo>
                    <a:pt x="647" y="501"/>
                  </a:lnTo>
                  <a:lnTo>
                    <a:pt x="646" y="502"/>
                  </a:lnTo>
                  <a:lnTo>
                    <a:pt x="645" y="502"/>
                  </a:lnTo>
                  <a:lnTo>
                    <a:pt x="645" y="503"/>
                  </a:lnTo>
                  <a:lnTo>
                    <a:pt x="644" y="503"/>
                  </a:lnTo>
                  <a:lnTo>
                    <a:pt x="644" y="504"/>
                  </a:lnTo>
                  <a:lnTo>
                    <a:pt x="643" y="504"/>
                  </a:lnTo>
                  <a:lnTo>
                    <a:pt x="642" y="505"/>
                  </a:lnTo>
                  <a:lnTo>
                    <a:pt x="640" y="505"/>
                  </a:lnTo>
                  <a:lnTo>
                    <a:pt x="639" y="506"/>
                  </a:lnTo>
                  <a:lnTo>
                    <a:pt x="638" y="506"/>
                  </a:lnTo>
                  <a:lnTo>
                    <a:pt x="637" y="507"/>
                  </a:lnTo>
                  <a:lnTo>
                    <a:pt x="634" y="508"/>
                  </a:lnTo>
                  <a:lnTo>
                    <a:pt x="633" y="509"/>
                  </a:lnTo>
                  <a:lnTo>
                    <a:pt x="631" y="509"/>
                  </a:lnTo>
                  <a:lnTo>
                    <a:pt x="630" y="510"/>
                  </a:lnTo>
                  <a:lnTo>
                    <a:pt x="628" y="510"/>
                  </a:lnTo>
                  <a:lnTo>
                    <a:pt x="626" y="510"/>
                  </a:lnTo>
                  <a:lnTo>
                    <a:pt x="625" y="511"/>
                  </a:lnTo>
                  <a:lnTo>
                    <a:pt x="622" y="511"/>
                  </a:lnTo>
                  <a:lnTo>
                    <a:pt x="621" y="511"/>
                  </a:lnTo>
                  <a:lnTo>
                    <a:pt x="619" y="511"/>
                  </a:lnTo>
                  <a:lnTo>
                    <a:pt x="618" y="511"/>
                  </a:lnTo>
                  <a:lnTo>
                    <a:pt x="615" y="511"/>
                  </a:lnTo>
                  <a:lnTo>
                    <a:pt x="614" y="511"/>
                  </a:lnTo>
                  <a:lnTo>
                    <a:pt x="612" y="511"/>
                  </a:lnTo>
                  <a:lnTo>
                    <a:pt x="610" y="511"/>
                  </a:lnTo>
                  <a:lnTo>
                    <a:pt x="608" y="511"/>
                  </a:lnTo>
                  <a:lnTo>
                    <a:pt x="607" y="511"/>
                  </a:lnTo>
                  <a:lnTo>
                    <a:pt x="604" y="511"/>
                  </a:lnTo>
                  <a:lnTo>
                    <a:pt x="603" y="510"/>
                  </a:lnTo>
                  <a:lnTo>
                    <a:pt x="601" y="510"/>
                  </a:lnTo>
                  <a:lnTo>
                    <a:pt x="600" y="510"/>
                  </a:lnTo>
                  <a:lnTo>
                    <a:pt x="597" y="510"/>
                  </a:lnTo>
                  <a:lnTo>
                    <a:pt x="596" y="510"/>
                  </a:lnTo>
                  <a:lnTo>
                    <a:pt x="594" y="510"/>
                  </a:lnTo>
                  <a:lnTo>
                    <a:pt x="593" y="509"/>
                  </a:lnTo>
                  <a:lnTo>
                    <a:pt x="590" y="509"/>
                  </a:lnTo>
                  <a:lnTo>
                    <a:pt x="588" y="509"/>
                  </a:lnTo>
                  <a:lnTo>
                    <a:pt x="587" y="509"/>
                  </a:lnTo>
                  <a:lnTo>
                    <a:pt x="584" y="509"/>
                  </a:lnTo>
                  <a:lnTo>
                    <a:pt x="583" y="509"/>
                  </a:lnTo>
                  <a:lnTo>
                    <a:pt x="581" y="509"/>
                  </a:lnTo>
                  <a:lnTo>
                    <a:pt x="581" y="510"/>
                  </a:lnTo>
                  <a:lnTo>
                    <a:pt x="579" y="510"/>
                  </a:lnTo>
                  <a:lnTo>
                    <a:pt x="578" y="511"/>
                  </a:lnTo>
                  <a:lnTo>
                    <a:pt x="577" y="512"/>
                  </a:lnTo>
                  <a:lnTo>
                    <a:pt x="577" y="513"/>
                  </a:lnTo>
                  <a:lnTo>
                    <a:pt x="576" y="513"/>
                  </a:lnTo>
                  <a:lnTo>
                    <a:pt x="576" y="514"/>
                  </a:lnTo>
                  <a:lnTo>
                    <a:pt x="576" y="515"/>
                  </a:lnTo>
                  <a:lnTo>
                    <a:pt x="575" y="515"/>
                  </a:lnTo>
                  <a:lnTo>
                    <a:pt x="575" y="517"/>
                  </a:lnTo>
                  <a:lnTo>
                    <a:pt x="575" y="518"/>
                  </a:lnTo>
                  <a:lnTo>
                    <a:pt x="575" y="519"/>
                  </a:lnTo>
                  <a:lnTo>
                    <a:pt x="575" y="520"/>
                  </a:lnTo>
                  <a:lnTo>
                    <a:pt x="575" y="521"/>
                  </a:lnTo>
                  <a:lnTo>
                    <a:pt x="576" y="521"/>
                  </a:lnTo>
                  <a:lnTo>
                    <a:pt x="576" y="522"/>
                  </a:lnTo>
                  <a:lnTo>
                    <a:pt x="576" y="526"/>
                  </a:lnTo>
                  <a:lnTo>
                    <a:pt x="576" y="530"/>
                  </a:lnTo>
                  <a:lnTo>
                    <a:pt x="576" y="535"/>
                  </a:lnTo>
                  <a:lnTo>
                    <a:pt x="576" y="538"/>
                  </a:lnTo>
                  <a:lnTo>
                    <a:pt x="577" y="542"/>
                  </a:lnTo>
                  <a:lnTo>
                    <a:pt x="577" y="546"/>
                  </a:lnTo>
                  <a:lnTo>
                    <a:pt x="578" y="550"/>
                  </a:lnTo>
                  <a:lnTo>
                    <a:pt x="578" y="555"/>
                  </a:lnTo>
                  <a:lnTo>
                    <a:pt x="579" y="559"/>
                  </a:lnTo>
                  <a:lnTo>
                    <a:pt x="581" y="563"/>
                  </a:lnTo>
                  <a:lnTo>
                    <a:pt x="581" y="566"/>
                  </a:lnTo>
                  <a:lnTo>
                    <a:pt x="582" y="571"/>
                  </a:lnTo>
                  <a:lnTo>
                    <a:pt x="583" y="575"/>
                  </a:lnTo>
                  <a:lnTo>
                    <a:pt x="583" y="579"/>
                  </a:lnTo>
                  <a:lnTo>
                    <a:pt x="584" y="583"/>
                  </a:lnTo>
                  <a:lnTo>
                    <a:pt x="585" y="587"/>
                  </a:lnTo>
                  <a:lnTo>
                    <a:pt x="585" y="592"/>
                  </a:lnTo>
                  <a:lnTo>
                    <a:pt x="587" y="595"/>
                  </a:lnTo>
                  <a:lnTo>
                    <a:pt x="587" y="599"/>
                  </a:lnTo>
                  <a:lnTo>
                    <a:pt x="588" y="603"/>
                  </a:lnTo>
                  <a:lnTo>
                    <a:pt x="588" y="608"/>
                  </a:lnTo>
                  <a:lnTo>
                    <a:pt x="588" y="612"/>
                  </a:lnTo>
                  <a:lnTo>
                    <a:pt x="588" y="615"/>
                  </a:lnTo>
                  <a:lnTo>
                    <a:pt x="588" y="619"/>
                  </a:lnTo>
                  <a:lnTo>
                    <a:pt x="588" y="623"/>
                  </a:lnTo>
                  <a:lnTo>
                    <a:pt x="587" y="628"/>
                  </a:lnTo>
                  <a:lnTo>
                    <a:pt x="585" y="631"/>
                  </a:lnTo>
                  <a:lnTo>
                    <a:pt x="585" y="635"/>
                  </a:lnTo>
                  <a:lnTo>
                    <a:pt x="584" y="639"/>
                  </a:lnTo>
                  <a:lnTo>
                    <a:pt x="582" y="643"/>
                  </a:lnTo>
                  <a:lnTo>
                    <a:pt x="581" y="647"/>
                  </a:lnTo>
                  <a:lnTo>
                    <a:pt x="578" y="650"/>
                  </a:lnTo>
                  <a:lnTo>
                    <a:pt x="578" y="655"/>
                  </a:lnTo>
                  <a:lnTo>
                    <a:pt x="577" y="662"/>
                  </a:lnTo>
                  <a:lnTo>
                    <a:pt x="577" y="667"/>
                  </a:lnTo>
                  <a:lnTo>
                    <a:pt x="577" y="672"/>
                  </a:lnTo>
                  <a:lnTo>
                    <a:pt x="577" y="678"/>
                  </a:lnTo>
                  <a:lnTo>
                    <a:pt x="576" y="683"/>
                  </a:lnTo>
                  <a:lnTo>
                    <a:pt x="576" y="689"/>
                  </a:lnTo>
                  <a:lnTo>
                    <a:pt x="576" y="694"/>
                  </a:lnTo>
                  <a:lnTo>
                    <a:pt x="576" y="700"/>
                  </a:lnTo>
                  <a:lnTo>
                    <a:pt x="576" y="705"/>
                  </a:lnTo>
                  <a:lnTo>
                    <a:pt x="576" y="711"/>
                  </a:lnTo>
                  <a:lnTo>
                    <a:pt x="576" y="717"/>
                  </a:lnTo>
                  <a:lnTo>
                    <a:pt x="576" y="722"/>
                  </a:lnTo>
                  <a:lnTo>
                    <a:pt x="576" y="728"/>
                  </a:lnTo>
                  <a:lnTo>
                    <a:pt x="576" y="734"/>
                  </a:lnTo>
                  <a:lnTo>
                    <a:pt x="577" y="739"/>
                  </a:lnTo>
                  <a:lnTo>
                    <a:pt x="577" y="745"/>
                  </a:lnTo>
                  <a:lnTo>
                    <a:pt x="577" y="751"/>
                  </a:lnTo>
                  <a:lnTo>
                    <a:pt x="577" y="756"/>
                  </a:lnTo>
                  <a:lnTo>
                    <a:pt x="577" y="762"/>
                  </a:lnTo>
                  <a:lnTo>
                    <a:pt x="577" y="768"/>
                  </a:lnTo>
                  <a:lnTo>
                    <a:pt x="577" y="773"/>
                  </a:lnTo>
                  <a:lnTo>
                    <a:pt x="577" y="778"/>
                  </a:lnTo>
                  <a:lnTo>
                    <a:pt x="577" y="785"/>
                  </a:lnTo>
                  <a:lnTo>
                    <a:pt x="577" y="790"/>
                  </a:lnTo>
                  <a:lnTo>
                    <a:pt x="578" y="795"/>
                  </a:lnTo>
                  <a:lnTo>
                    <a:pt x="578" y="800"/>
                  </a:lnTo>
                  <a:lnTo>
                    <a:pt x="578" y="806"/>
                  </a:lnTo>
                  <a:lnTo>
                    <a:pt x="577" y="812"/>
                  </a:lnTo>
                  <a:lnTo>
                    <a:pt x="577" y="817"/>
                  </a:lnTo>
                  <a:lnTo>
                    <a:pt x="577" y="823"/>
                  </a:lnTo>
                  <a:lnTo>
                    <a:pt x="577" y="828"/>
                  </a:lnTo>
                  <a:lnTo>
                    <a:pt x="577" y="833"/>
                  </a:lnTo>
                  <a:lnTo>
                    <a:pt x="577" y="837"/>
                  </a:lnTo>
                  <a:lnTo>
                    <a:pt x="577" y="843"/>
                  </a:lnTo>
                  <a:lnTo>
                    <a:pt x="577" y="848"/>
                  </a:lnTo>
                  <a:lnTo>
                    <a:pt x="577" y="852"/>
                  </a:lnTo>
                  <a:lnTo>
                    <a:pt x="577" y="858"/>
                  </a:lnTo>
                  <a:lnTo>
                    <a:pt x="577" y="863"/>
                  </a:lnTo>
                  <a:lnTo>
                    <a:pt x="577" y="867"/>
                  </a:lnTo>
                  <a:lnTo>
                    <a:pt x="577" y="872"/>
                  </a:lnTo>
                  <a:lnTo>
                    <a:pt x="577" y="877"/>
                  </a:lnTo>
                  <a:lnTo>
                    <a:pt x="577" y="882"/>
                  </a:lnTo>
                  <a:lnTo>
                    <a:pt x="577" y="887"/>
                  </a:lnTo>
                  <a:lnTo>
                    <a:pt x="577" y="892"/>
                  </a:lnTo>
                  <a:lnTo>
                    <a:pt x="577" y="897"/>
                  </a:lnTo>
                  <a:lnTo>
                    <a:pt x="577" y="902"/>
                  </a:lnTo>
                  <a:lnTo>
                    <a:pt x="577" y="906"/>
                  </a:lnTo>
                  <a:lnTo>
                    <a:pt x="577" y="912"/>
                  </a:lnTo>
                  <a:lnTo>
                    <a:pt x="577" y="917"/>
                  </a:lnTo>
                  <a:lnTo>
                    <a:pt x="577" y="921"/>
                  </a:lnTo>
                  <a:lnTo>
                    <a:pt x="576" y="926"/>
                  </a:lnTo>
                  <a:lnTo>
                    <a:pt x="576" y="932"/>
                  </a:lnTo>
                  <a:lnTo>
                    <a:pt x="576" y="937"/>
                  </a:lnTo>
                  <a:lnTo>
                    <a:pt x="576" y="941"/>
                  </a:lnTo>
                  <a:lnTo>
                    <a:pt x="576" y="947"/>
                  </a:lnTo>
                  <a:lnTo>
                    <a:pt x="576" y="952"/>
                  </a:lnTo>
                  <a:lnTo>
                    <a:pt x="575" y="957"/>
                  </a:lnTo>
                  <a:lnTo>
                    <a:pt x="575" y="962"/>
                  </a:lnTo>
                  <a:lnTo>
                    <a:pt x="575" y="968"/>
                  </a:lnTo>
                  <a:lnTo>
                    <a:pt x="575" y="973"/>
                  </a:lnTo>
                  <a:lnTo>
                    <a:pt x="575" y="977"/>
                  </a:lnTo>
                  <a:lnTo>
                    <a:pt x="573" y="983"/>
                  </a:lnTo>
                  <a:lnTo>
                    <a:pt x="573" y="988"/>
                  </a:lnTo>
                  <a:lnTo>
                    <a:pt x="576" y="990"/>
                  </a:lnTo>
                  <a:lnTo>
                    <a:pt x="577" y="991"/>
                  </a:lnTo>
                  <a:lnTo>
                    <a:pt x="579" y="992"/>
                  </a:lnTo>
                  <a:lnTo>
                    <a:pt x="581" y="994"/>
                  </a:lnTo>
                  <a:lnTo>
                    <a:pt x="582" y="995"/>
                  </a:lnTo>
                  <a:lnTo>
                    <a:pt x="583" y="997"/>
                  </a:lnTo>
                  <a:lnTo>
                    <a:pt x="585" y="1000"/>
                  </a:lnTo>
                  <a:lnTo>
                    <a:pt x="587" y="1001"/>
                  </a:lnTo>
                  <a:lnTo>
                    <a:pt x="588" y="1003"/>
                  </a:lnTo>
                  <a:lnTo>
                    <a:pt x="589" y="1005"/>
                  </a:lnTo>
                  <a:lnTo>
                    <a:pt x="589" y="1006"/>
                  </a:lnTo>
                  <a:lnTo>
                    <a:pt x="590" y="1008"/>
                  </a:lnTo>
                  <a:lnTo>
                    <a:pt x="591" y="1010"/>
                  </a:lnTo>
                  <a:lnTo>
                    <a:pt x="593" y="1012"/>
                  </a:lnTo>
                  <a:lnTo>
                    <a:pt x="593" y="1013"/>
                  </a:lnTo>
                  <a:lnTo>
                    <a:pt x="594" y="1015"/>
                  </a:lnTo>
                  <a:lnTo>
                    <a:pt x="594" y="1018"/>
                  </a:lnTo>
                  <a:lnTo>
                    <a:pt x="595" y="1020"/>
                  </a:lnTo>
                  <a:lnTo>
                    <a:pt x="595" y="1022"/>
                  </a:lnTo>
                  <a:lnTo>
                    <a:pt x="596" y="1024"/>
                  </a:lnTo>
                  <a:lnTo>
                    <a:pt x="596" y="1026"/>
                  </a:lnTo>
                  <a:lnTo>
                    <a:pt x="596" y="1028"/>
                  </a:lnTo>
                  <a:lnTo>
                    <a:pt x="596" y="1030"/>
                  </a:lnTo>
                  <a:lnTo>
                    <a:pt x="596" y="1032"/>
                  </a:lnTo>
                  <a:lnTo>
                    <a:pt x="596" y="1035"/>
                  </a:lnTo>
                  <a:lnTo>
                    <a:pt x="596" y="1037"/>
                  </a:lnTo>
                  <a:lnTo>
                    <a:pt x="596" y="1039"/>
                  </a:lnTo>
                  <a:lnTo>
                    <a:pt x="596" y="1041"/>
                  </a:lnTo>
                  <a:lnTo>
                    <a:pt x="596" y="1043"/>
                  </a:lnTo>
                  <a:lnTo>
                    <a:pt x="596" y="1045"/>
                  </a:lnTo>
                  <a:lnTo>
                    <a:pt x="595" y="1047"/>
                  </a:lnTo>
                  <a:lnTo>
                    <a:pt x="595" y="1049"/>
                  </a:lnTo>
                  <a:lnTo>
                    <a:pt x="594" y="1051"/>
                  </a:lnTo>
                  <a:lnTo>
                    <a:pt x="593" y="1054"/>
                  </a:lnTo>
                  <a:lnTo>
                    <a:pt x="590" y="1056"/>
                  </a:lnTo>
                  <a:lnTo>
                    <a:pt x="589" y="1057"/>
                  </a:lnTo>
                  <a:lnTo>
                    <a:pt x="588" y="1059"/>
                  </a:lnTo>
                  <a:lnTo>
                    <a:pt x="585" y="1060"/>
                  </a:lnTo>
                  <a:lnTo>
                    <a:pt x="584" y="1061"/>
                  </a:lnTo>
                  <a:lnTo>
                    <a:pt x="582" y="1062"/>
                  </a:lnTo>
                  <a:lnTo>
                    <a:pt x="581" y="1063"/>
                  </a:lnTo>
                  <a:lnTo>
                    <a:pt x="578" y="1064"/>
                  </a:lnTo>
                  <a:lnTo>
                    <a:pt x="576" y="1064"/>
                  </a:lnTo>
                  <a:lnTo>
                    <a:pt x="573" y="1065"/>
                  </a:lnTo>
                  <a:lnTo>
                    <a:pt x="572" y="1065"/>
                  </a:lnTo>
                  <a:lnTo>
                    <a:pt x="570" y="1066"/>
                  </a:lnTo>
                  <a:lnTo>
                    <a:pt x="567" y="1066"/>
                  </a:lnTo>
                  <a:lnTo>
                    <a:pt x="565" y="1066"/>
                  </a:lnTo>
                  <a:lnTo>
                    <a:pt x="563" y="1066"/>
                  </a:lnTo>
                  <a:lnTo>
                    <a:pt x="560" y="1066"/>
                  </a:lnTo>
                  <a:lnTo>
                    <a:pt x="558" y="1066"/>
                  </a:lnTo>
                  <a:lnTo>
                    <a:pt x="556" y="1066"/>
                  </a:lnTo>
                  <a:lnTo>
                    <a:pt x="553" y="1066"/>
                  </a:lnTo>
                  <a:lnTo>
                    <a:pt x="551" y="1066"/>
                  </a:lnTo>
                  <a:lnTo>
                    <a:pt x="548" y="1066"/>
                  </a:lnTo>
                  <a:lnTo>
                    <a:pt x="546" y="1066"/>
                  </a:lnTo>
                  <a:lnTo>
                    <a:pt x="544" y="1066"/>
                  </a:lnTo>
                  <a:lnTo>
                    <a:pt x="541" y="1066"/>
                  </a:lnTo>
                  <a:lnTo>
                    <a:pt x="539" y="1066"/>
                  </a:lnTo>
                  <a:lnTo>
                    <a:pt x="536" y="1066"/>
                  </a:lnTo>
                  <a:lnTo>
                    <a:pt x="534" y="1066"/>
                  </a:lnTo>
                  <a:lnTo>
                    <a:pt x="532" y="1066"/>
                  </a:lnTo>
                  <a:lnTo>
                    <a:pt x="529" y="1066"/>
                  </a:lnTo>
                  <a:lnTo>
                    <a:pt x="527" y="1066"/>
                  </a:lnTo>
                  <a:lnTo>
                    <a:pt x="526" y="1066"/>
                  </a:lnTo>
                  <a:lnTo>
                    <a:pt x="524" y="1065"/>
                  </a:lnTo>
                  <a:lnTo>
                    <a:pt x="522" y="1065"/>
                  </a:lnTo>
                  <a:lnTo>
                    <a:pt x="521" y="1065"/>
                  </a:lnTo>
                  <a:lnTo>
                    <a:pt x="520" y="1065"/>
                  </a:lnTo>
                  <a:lnTo>
                    <a:pt x="517" y="1065"/>
                  </a:lnTo>
                  <a:lnTo>
                    <a:pt x="516" y="1065"/>
                  </a:lnTo>
                  <a:lnTo>
                    <a:pt x="515" y="1065"/>
                  </a:lnTo>
                  <a:lnTo>
                    <a:pt x="513" y="1065"/>
                  </a:lnTo>
                  <a:lnTo>
                    <a:pt x="511" y="1065"/>
                  </a:lnTo>
                  <a:lnTo>
                    <a:pt x="509" y="1065"/>
                  </a:lnTo>
                  <a:lnTo>
                    <a:pt x="508" y="1065"/>
                  </a:lnTo>
                  <a:lnTo>
                    <a:pt x="505" y="1065"/>
                  </a:lnTo>
                  <a:lnTo>
                    <a:pt x="504" y="1065"/>
                  </a:lnTo>
                  <a:lnTo>
                    <a:pt x="502" y="1065"/>
                  </a:lnTo>
                  <a:lnTo>
                    <a:pt x="501" y="1065"/>
                  </a:lnTo>
                  <a:lnTo>
                    <a:pt x="499" y="1065"/>
                  </a:lnTo>
                  <a:lnTo>
                    <a:pt x="497" y="1065"/>
                  </a:lnTo>
                  <a:lnTo>
                    <a:pt x="496" y="1064"/>
                  </a:lnTo>
                  <a:lnTo>
                    <a:pt x="493" y="1064"/>
                  </a:lnTo>
                  <a:lnTo>
                    <a:pt x="492" y="1064"/>
                  </a:lnTo>
                  <a:lnTo>
                    <a:pt x="491" y="1064"/>
                  </a:lnTo>
                  <a:lnTo>
                    <a:pt x="489" y="1063"/>
                  </a:lnTo>
                  <a:lnTo>
                    <a:pt x="487" y="1063"/>
                  </a:lnTo>
                  <a:lnTo>
                    <a:pt x="486" y="1062"/>
                  </a:lnTo>
                  <a:lnTo>
                    <a:pt x="485" y="1062"/>
                  </a:lnTo>
                  <a:lnTo>
                    <a:pt x="483" y="1061"/>
                  </a:lnTo>
                  <a:lnTo>
                    <a:pt x="481" y="1060"/>
                  </a:lnTo>
                  <a:lnTo>
                    <a:pt x="480" y="1060"/>
                  </a:lnTo>
                  <a:lnTo>
                    <a:pt x="479" y="1059"/>
                  </a:lnTo>
                  <a:lnTo>
                    <a:pt x="478" y="1058"/>
                  </a:lnTo>
                  <a:lnTo>
                    <a:pt x="477" y="1057"/>
                  </a:lnTo>
                  <a:lnTo>
                    <a:pt x="471" y="1057"/>
                  </a:lnTo>
                  <a:lnTo>
                    <a:pt x="465" y="1058"/>
                  </a:lnTo>
                  <a:lnTo>
                    <a:pt x="460" y="1059"/>
                  </a:lnTo>
                  <a:lnTo>
                    <a:pt x="454" y="1059"/>
                  </a:lnTo>
                  <a:lnTo>
                    <a:pt x="448" y="1059"/>
                  </a:lnTo>
                  <a:lnTo>
                    <a:pt x="442" y="1060"/>
                  </a:lnTo>
                  <a:lnTo>
                    <a:pt x="436" y="1060"/>
                  </a:lnTo>
                  <a:lnTo>
                    <a:pt x="430" y="1060"/>
                  </a:lnTo>
                  <a:lnTo>
                    <a:pt x="424" y="1061"/>
                  </a:lnTo>
                  <a:lnTo>
                    <a:pt x="418" y="1061"/>
                  </a:lnTo>
                  <a:lnTo>
                    <a:pt x="412" y="1061"/>
                  </a:lnTo>
                  <a:lnTo>
                    <a:pt x="406" y="1061"/>
                  </a:lnTo>
                  <a:lnTo>
                    <a:pt x="400" y="1061"/>
                  </a:lnTo>
                  <a:lnTo>
                    <a:pt x="394" y="1061"/>
                  </a:lnTo>
                  <a:lnTo>
                    <a:pt x="388" y="1060"/>
                  </a:lnTo>
                  <a:lnTo>
                    <a:pt x="382" y="1060"/>
                  </a:lnTo>
                  <a:lnTo>
                    <a:pt x="376" y="1060"/>
                  </a:lnTo>
                  <a:lnTo>
                    <a:pt x="370" y="1060"/>
                  </a:lnTo>
                  <a:lnTo>
                    <a:pt x="364" y="1059"/>
                  </a:lnTo>
                  <a:lnTo>
                    <a:pt x="360" y="1059"/>
                  </a:lnTo>
                  <a:lnTo>
                    <a:pt x="354" y="1058"/>
                  </a:lnTo>
                  <a:lnTo>
                    <a:pt x="348" y="1058"/>
                  </a:lnTo>
                  <a:lnTo>
                    <a:pt x="342" y="1057"/>
                  </a:lnTo>
                  <a:lnTo>
                    <a:pt x="336" y="1057"/>
                  </a:lnTo>
                  <a:lnTo>
                    <a:pt x="330" y="1056"/>
                  </a:lnTo>
                  <a:lnTo>
                    <a:pt x="324" y="1055"/>
                  </a:lnTo>
                  <a:lnTo>
                    <a:pt x="319" y="1054"/>
                  </a:lnTo>
                  <a:lnTo>
                    <a:pt x="313" y="1054"/>
                  </a:lnTo>
                  <a:lnTo>
                    <a:pt x="307" y="1053"/>
                  </a:lnTo>
                  <a:lnTo>
                    <a:pt x="302" y="1051"/>
                  </a:lnTo>
                  <a:lnTo>
                    <a:pt x="296" y="1050"/>
                  </a:lnTo>
                  <a:lnTo>
                    <a:pt x="290" y="1049"/>
                  </a:lnTo>
                  <a:lnTo>
                    <a:pt x="290" y="1048"/>
                  </a:lnTo>
                  <a:lnTo>
                    <a:pt x="289" y="1048"/>
                  </a:lnTo>
                  <a:lnTo>
                    <a:pt x="289" y="1047"/>
                  </a:lnTo>
                  <a:lnTo>
                    <a:pt x="288" y="1047"/>
                  </a:lnTo>
                  <a:lnTo>
                    <a:pt x="288" y="1046"/>
                  </a:lnTo>
                  <a:lnTo>
                    <a:pt x="287" y="1046"/>
                  </a:lnTo>
                  <a:lnTo>
                    <a:pt x="287" y="1045"/>
                  </a:lnTo>
                  <a:lnTo>
                    <a:pt x="286" y="1045"/>
                  </a:lnTo>
                  <a:lnTo>
                    <a:pt x="286" y="1044"/>
                  </a:lnTo>
                  <a:lnTo>
                    <a:pt x="284" y="1044"/>
                  </a:lnTo>
                  <a:lnTo>
                    <a:pt x="284" y="1043"/>
                  </a:lnTo>
                  <a:lnTo>
                    <a:pt x="283" y="1043"/>
                  </a:lnTo>
                  <a:lnTo>
                    <a:pt x="283" y="1042"/>
                  </a:lnTo>
                  <a:lnTo>
                    <a:pt x="282" y="1041"/>
                  </a:lnTo>
                  <a:lnTo>
                    <a:pt x="281" y="1040"/>
                  </a:lnTo>
                  <a:lnTo>
                    <a:pt x="281" y="1039"/>
                  </a:lnTo>
                  <a:lnTo>
                    <a:pt x="281" y="1038"/>
                  </a:lnTo>
                  <a:lnTo>
                    <a:pt x="280" y="1037"/>
                  </a:lnTo>
                  <a:lnTo>
                    <a:pt x="280" y="1036"/>
                  </a:lnTo>
                  <a:lnTo>
                    <a:pt x="280" y="1035"/>
                  </a:lnTo>
                  <a:lnTo>
                    <a:pt x="280" y="1033"/>
                  </a:lnTo>
                  <a:lnTo>
                    <a:pt x="281" y="1032"/>
                  </a:lnTo>
                  <a:lnTo>
                    <a:pt x="282" y="1029"/>
                  </a:lnTo>
                  <a:lnTo>
                    <a:pt x="284" y="1026"/>
                  </a:lnTo>
                  <a:lnTo>
                    <a:pt x="287" y="1023"/>
                  </a:lnTo>
                  <a:lnTo>
                    <a:pt x="288" y="1020"/>
                  </a:lnTo>
                  <a:lnTo>
                    <a:pt x="290" y="1018"/>
                  </a:lnTo>
                  <a:lnTo>
                    <a:pt x="294" y="1015"/>
                  </a:lnTo>
                  <a:lnTo>
                    <a:pt x="296" y="1012"/>
                  </a:lnTo>
                  <a:lnTo>
                    <a:pt x="299" y="1010"/>
                  </a:lnTo>
                  <a:lnTo>
                    <a:pt x="301" y="1008"/>
                  </a:lnTo>
                  <a:lnTo>
                    <a:pt x="305" y="1006"/>
                  </a:lnTo>
                  <a:lnTo>
                    <a:pt x="307" y="1004"/>
                  </a:lnTo>
                  <a:lnTo>
                    <a:pt x="311" y="1002"/>
                  </a:lnTo>
                  <a:lnTo>
                    <a:pt x="314" y="1000"/>
                  </a:lnTo>
                  <a:lnTo>
                    <a:pt x="317" y="998"/>
                  </a:lnTo>
                  <a:lnTo>
                    <a:pt x="320" y="996"/>
                  </a:lnTo>
                  <a:lnTo>
                    <a:pt x="324" y="995"/>
                  </a:lnTo>
                  <a:lnTo>
                    <a:pt x="327" y="994"/>
                  </a:lnTo>
                  <a:lnTo>
                    <a:pt x="331" y="992"/>
                  </a:lnTo>
                  <a:lnTo>
                    <a:pt x="335" y="991"/>
                  </a:lnTo>
                  <a:lnTo>
                    <a:pt x="338" y="990"/>
                  </a:lnTo>
                  <a:lnTo>
                    <a:pt x="342" y="989"/>
                  </a:lnTo>
                  <a:lnTo>
                    <a:pt x="345" y="988"/>
                  </a:lnTo>
                  <a:lnTo>
                    <a:pt x="349" y="987"/>
                  </a:lnTo>
                  <a:lnTo>
                    <a:pt x="352" y="986"/>
                  </a:lnTo>
                  <a:lnTo>
                    <a:pt x="356" y="985"/>
                  </a:lnTo>
                  <a:lnTo>
                    <a:pt x="360" y="985"/>
                  </a:lnTo>
                  <a:lnTo>
                    <a:pt x="363" y="984"/>
                  </a:lnTo>
                  <a:lnTo>
                    <a:pt x="367" y="983"/>
                  </a:lnTo>
                  <a:lnTo>
                    <a:pt x="370" y="983"/>
                  </a:lnTo>
                  <a:lnTo>
                    <a:pt x="374" y="982"/>
                  </a:lnTo>
                  <a:lnTo>
                    <a:pt x="378" y="982"/>
                  </a:lnTo>
                  <a:lnTo>
                    <a:pt x="381" y="982"/>
                  </a:lnTo>
                  <a:lnTo>
                    <a:pt x="382" y="973"/>
                  </a:lnTo>
                  <a:lnTo>
                    <a:pt x="382" y="966"/>
                  </a:lnTo>
                  <a:lnTo>
                    <a:pt x="384" y="958"/>
                  </a:lnTo>
                  <a:lnTo>
                    <a:pt x="384" y="951"/>
                  </a:lnTo>
                  <a:lnTo>
                    <a:pt x="384" y="943"/>
                  </a:lnTo>
                  <a:lnTo>
                    <a:pt x="384" y="935"/>
                  </a:lnTo>
                  <a:lnTo>
                    <a:pt x="384" y="928"/>
                  </a:lnTo>
                  <a:lnTo>
                    <a:pt x="384" y="920"/>
                  </a:lnTo>
                  <a:lnTo>
                    <a:pt x="384" y="913"/>
                  </a:lnTo>
                  <a:lnTo>
                    <a:pt x="384" y="905"/>
                  </a:lnTo>
                  <a:lnTo>
                    <a:pt x="384" y="898"/>
                  </a:lnTo>
                  <a:lnTo>
                    <a:pt x="382" y="890"/>
                  </a:lnTo>
                  <a:lnTo>
                    <a:pt x="382" y="883"/>
                  </a:lnTo>
                  <a:lnTo>
                    <a:pt x="382" y="876"/>
                  </a:lnTo>
                  <a:lnTo>
                    <a:pt x="381" y="867"/>
                  </a:lnTo>
                  <a:lnTo>
                    <a:pt x="381" y="860"/>
                  </a:lnTo>
                  <a:lnTo>
                    <a:pt x="380" y="852"/>
                  </a:lnTo>
                  <a:lnTo>
                    <a:pt x="380" y="845"/>
                  </a:lnTo>
                  <a:lnTo>
                    <a:pt x="379" y="837"/>
                  </a:lnTo>
                  <a:lnTo>
                    <a:pt x="378" y="830"/>
                  </a:lnTo>
                  <a:lnTo>
                    <a:pt x="378" y="823"/>
                  </a:lnTo>
                  <a:lnTo>
                    <a:pt x="376" y="815"/>
                  </a:lnTo>
                  <a:lnTo>
                    <a:pt x="376" y="808"/>
                  </a:lnTo>
                  <a:lnTo>
                    <a:pt x="375" y="800"/>
                  </a:lnTo>
                  <a:lnTo>
                    <a:pt x="374" y="793"/>
                  </a:lnTo>
                  <a:lnTo>
                    <a:pt x="374" y="786"/>
                  </a:lnTo>
                  <a:lnTo>
                    <a:pt x="373" y="778"/>
                  </a:lnTo>
                  <a:lnTo>
                    <a:pt x="373" y="771"/>
                  </a:lnTo>
                  <a:lnTo>
                    <a:pt x="372" y="763"/>
                  </a:lnTo>
                  <a:lnTo>
                    <a:pt x="372" y="756"/>
                  </a:lnTo>
                  <a:lnTo>
                    <a:pt x="370" y="748"/>
                  </a:lnTo>
                  <a:lnTo>
                    <a:pt x="370" y="742"/>
                  </a:lnTo>
                  <a:lnTo>
                    <a:pt x="369" y="739"/>
                  </a:lnTo>
                  <a:lnTo>
                    <a:pt x="369" y="736"/>
                  </a:lnTo>
                  <a:lnTo>
                    <a:pt x="368" y="733"/>
                  </a:lnTo>
                  <a:lnTo>
                    <a:pt x="368" y="729"/>
                  </a:lnTo>
                  <a:lnTo>
                    <a:pt x="368" y="727"/>
                  </a:lnTo>
                  <a:lnTo>
                    <a:pt x="367" y="724"/>
                  </a:lnTo>
                  <a:lnTo>
                    <a:pt x="367" y="721"/>
                  </a:lnTo>
                  <a:lnTo>
                    <a:pt x="366" y="718"/>
                  </a:lnTo>
                  <a:lnTo>
                    <a:pt x="366" y="716"/>
                  </a:lnTo>
                  <a:lnTo>
                    <a:pt x="366" y="712"/>
                  </a:lnTo>
                  <a:lnTo>
                    <a:pt x="364" y="709"/>
                  </a:lnTo>
                  <a:lnTo>
                    <a:pt x="364" y="707"/>
                  </a:lnTo>
                  <a:lnTo>
                    <a:pt x="364" y="704"/>
                  </a:lnTo>
                  <a:lnTo>
                    <a:pt x="363" y="701"/>
                  </a:lnTo>
                  <a:lnTo>
                    <a:pt x="363" y="698"/>
                  </a:lnTo>
                  <a:lnTo>
                    <a:pt x="363" y="696"/>
                  </a:lnTo>
                  <a:lnTo>
                    <a:pt x="363" y="692"/>
                  </a:lnTo>
                  <a:lnTo>
                    <a:pt x="362" y="689"/>
                  </a:lnTo>
                  <a:lnTo>
                    <a:pt x="362" y="686"/>
                  </a:lnTo>
                  <a:lnTo>
                    <a:pt x="362" y="684"/>
                  </a:lnTo>
                  <a:lnTo>
                    <a:pt x="362" y="681"/>
                  </a:lnTo>
                  <a:lnTo>
                    <a:pt x="361" y="678"/>
                  </a:lnTo>
                  <a:lnTo>
                    <a:pt x="361" y="675"/>
                  </a:lnTo>
                  <a:lnTo>
                    <a:pt x="361" y="672"/>
                  </a:lnTo>
                  <a:lnTo>
                    <a:pt x="361" y="669"/>
                  </a:lnTo>
                  <a:lnTo>
                    <a:pt x="361" y="666"/>
                  </a:lnTo>
                  <a:lnTo>
                    <a:pt x="361" y="663"/>
                  </a:lnTo>
                  <a:lnTo>
                    <a:pt x="361" y="661"/>
                  </a:lnTo>
                  <a:lnTo>
                    <a:pt x="361" y="657"/>
                  </a:lnTo>
                  <a:lnTo>
                    <a:pt x="361" y="654"/>
                  </a:lnTo>
                  <a:lnTo>
                    <a:pt x="361" y="651"/>
                  </a:lnTo>
                  <a:lnTo>
                    <a:pt x="361" y="648"/>
                  </a:lnTo>
                  <a:lnTo>
                    <a:pt x="360" y="648"/>
                  </a:lnTo>
                  <a:lnTo>
                    <a:pt x="358" y="648"/>
                  </a:lnTo>
                  <a:lnTo>
                    <a:pt x="358" y="647"/>
                  </a:lnTo>
                  <a:lnTo>
                    <a:pt x="357" y="647"/>
                  </a:lnTo>
                  <a:lnTo>
                    <a:pt x="356" y="647"/>
                  </a:lnTo>
                  <a:lnTo>
                    <a:pt x="356" y="646"/>
                  </a:lnTo>
                  <a:lnTo>
                    <a:pt x="355" y="646"/>
                  </a:lnTo>
                  <a:lnTo>
                    <a:pt x="354" y="646"/>
                  </a:lnTo>
                  <a:lnTo>
                    <a:pt x="352" y="645"/>
                  </a:lnTo>
                  <a:lnTo>
                    <a:pt x="351" y="645"/>
                  </a:lnTo>
                  <a:lnTo>
                    <a:pt x="350" y="644"/>
                  </a:lnTo>
                  <a:lnTo>
                    <a:pt x="349" y="644"/>
                  </a:lnTo>
                  <a:lnTo>
                    <a:pt x="348" y="644"/>
                  </a:lnTo>
                  <a:lnTo>
                    <a:pt x="346" y="643"/>
                  </a:lnTo>
                  <a:lnTo>
                    <a:pt x="345" y="643"/>
                  </a:lnTo>
                  <a:lnTo>
                    <a:pt x="344" y="643"/>
                  </a:lnTo>
                  <a:lnTo>
                    <a:pt x="343" y="642"/>
                  </a:lnTo>
                  <a:lnTo>
                    <a:pt x="342" y="642"/>
                  </a:lnTo>
                  <a:lnTo>
                    <a:pt x="341" y="642"/>
                  </a:lnTo>
                  <a:lnTo>
                    <a:pt x="339" y="640"/>
                  </a:lnTo>
                  <a:lnTo>
                    <a:pt x="338" y="640"/>
                  </a:lnTo>
                  <a:lnTo>
                    <a:pt x="337" y="640"/>
                  </a:lnTo>
                  <a:lnTo>
                    <a:pt x="336" y="640"/>
                  </a:lnTo>
                  <a:lnTo>
                    <a:pt x="335" y="639"/>
                  </a:lnTo>
                  <a:lnTo>
                    <a:pt x="333" y="635"/>
                  </a:lnTo>
                  <a:lnTo>
                    <a:pt x="333" y="632"/>
                  </a:lnTo>
                  <a:lnTo>
                    <a:pt x="333" y="628"/>
                  </a:lnTo>
                  <a:lnTo>
                    <a:pt x="333" y="623"/>
                  </a:lnTo>
                  <a:lnTo>
                    <a:pt x="333" y="620"/>
                  </a:lnTo>
                  <a:lnTo>
                    <a:pt x="333" y="616"/>
                  </a:lnTo>
                  <a:lnTo>
                    <a:pt x="332" y="612"/>
                  </a:lnTo>
                  <a:lnTo>
                    <a:pt x="332" y="609"/>
                  </a:lnTo>
                  <a:lnTo>
                    <a:pt x="333" y="604"/>
                  </a:lnTo>
                  <a:lnTo>
                    <a:pt x="333" y="600"/>
                  </a:lnTo>
                  <a:lnTo>
                    <a:pt x="333" y="597"/>
                  </a:lnTo>
                  <a:lnTo>
                    <a:pt x="333" y="593"/>
                  </a:lnTo>
                  <a:lnTo>
                    <a:pt x="333" y="590"/>
                  </a:lnTo>
                  <a:lnTo>
                    <a:pt x="333" y="585"/>
                  </a:lnTo>
                  <a:lnTo>
                    <a:pt x="333" y="581"/>
                  </a:lnTo>
                  <a:lnTo>
                    <a:pt x="333" y="578"/>
                  </a:lnTo>
                  <a:lnTo>
                    <a:pt x="333" y="574"/>
                  </a:lnTo>
                  <a:lnTo>
                    <a:pt x="333" y="571"/>
                  </a:lnTo>
                  <a:lnTo>
                    <a:pt x="333" y="566"/>
                  </a:lnTo>
                  <a:lnTo>
                    <a:pt x="335" y="562"/>
                  </a:lnTo>
                  <a:lnTo>
                    <a:pt x="335" y="559"/>
                  </a:lnTo>
                  <a:lnTo>
                    <a:pt x="335" y="555"/>
                  </a:lnTo>
                  <a:lnTo>
                    <a:pt x="335" y="550"/>
                  </a:lnTo>
                  <a:lnTo>
                    <a:pt x="335" y="547"/>
                  </a:lnTo>
                  <a:lnTo>
                    <a:pt x="335" y="543"/>
                  </a:lnTo>
                  <a:lnTo>
                    <a:pt x="335" y="539"/>
                  </a:lnTo>
                  <a:lnTo>
                    <a:pt x="335" y="535"/>
                  </a:lnTo>
                  <a:lnTo>
                    <a:pt x="335" y="531"/>
                  </a:lnTo>
                  <a:lnTo>
                    <a:pt x="333" y="527"/>
                  </a:lnTo>
                  <a:lnTo>
                    <a:pt x="333" y="523"/>
                  </a:lnTo>
                  <a:lnTo>
                    <a:pt x="333" y="519"/>
                  </a:lnTo>
                  <a:lnTo>
                    <a:pt x="333" y="514"/>
                  </a:lnTo>
                  <a:lnTo>
                    <a:pt x="332" y="510"/>
                  </a:lnTo>
                  <a:lnTo>
                    <a:pt x="332" y="505"/>
                  </a:lnTo>
                  <a:lnTo>
                    <a:pt x="332" y="501"/>
                  </a:lnTo>
                  <a:lnTo>
                    <a:pt x="331" y="496"/>
                  </a:lnTo>
                  <a:lnTo>
                    <a:pt x="331" y="491"/>
                  </a:lnTo>
                  <a:lnTo>
                    <a:pt x="331" y="487"/>
                  </a:lnTo>
                  <a:lnTo>
                    <a:pt x="331" y="483"/>
                  </a:lnTo>
                  <a:lnTo>
                    <a:pt x="331" y="477"/>
                  </a:lnTo>
                  <a:lnTo>
                    <a:pt x="331" y="473"/>
                  </a:lnTo>
                  <a:lnTo>
                    <a:pt x="332" y="469"/>
                  </a:lnTo>
                  <a:lnTo>
                    <a:pt x="332" y="465"/>
                  </a:lnTo>
                  <a:lnTo>
                    <a:pt x="332" y="459"/>
                  </a:lnTo>
                  <a:lnTo>
                    <a:pt x="332" y="455"/>
                  </a:lnTo>
                  <a:lnTo>
                    <a:pt x="333" y="451"/>
                  </a:lnTo>
                  <a:lnTo>
                    <a:pt x="333" y="447"/>
                  </a:lnTo>
                  <a:lnTo>
                    <a:pt x="333" y="442"/>
                  </a:lnTo>
                  <a:lnTo>
                    <a:pt x="335" y="438"/>
                  </a:lnTo>
                  <a:lnTo>
                    <a:pt x="335" y="434"/>
                  </a:lnTo>
                  <a:lnTo>
                    <a:pt x="335" y="429"/>
                  </a:lnTo>
                  <a:lnTo>
                    <a:pt x="335" y="424"/>
                  </a:lnTo>
                  <a:lnTo>
                    <a:pt x="336" y="420"/>
                  </a:lnTo>
                  <a:lnTo>
                    <a:pt x="336" y="416"/>
                  </a:lnTo>
                  <a:lnTo>
                    <a:pt x="336" y="412"/>
                  </a:lnTo>
                  <a:lnTo>
                    <a:pt x="336" y="407"/>
                  </a:lnTo>
                  <a:lnTo>
                    <a:pt x="336" y="403"/>
                  </a:lnTo>
                  <a:lnTo>
                    <a:pt x="336" y="399"/>
                  </a:lnTo>
                  <a:lnTo>
                    <a:pt x="336" y="394"/>
                  </a:lnTo>
                  <a:lnTo>
                    <a:pt x="336" y="389"/>
                  </a:lnTo>
                  <a:lnTo>
                    <a:pt x="336" y="385"/>
                  </a:lnTo>
                  <a:lnTo>
                    <a:pt x="335" y="381"/>
                  </a:lnTo>
                  <a:lnTo>
                    <a:pt x="335" y="377"/>
                  </a:lnTo>
                  <a:lnTo>
                    <a:pt x="335" y="371"/>
                  </a:lnTo>
                  <a:lnTo>
                    <a:pt x="335" y="370"/>
                  </a:lnTo>
                  <a:lnTo>
                    <a:pt x="336" y="369"/>
                  </a:lnTo>
                  <a:lnTo>
                    <a:pt x="336" y="368"/>
                  </a:lnTo>
                  <a:lnTo>
                    <a:pt x="336" y="367"/>
                  </a:lnTo>
                  <a:lnTo>
                    <a:pt x="336" y="366"/>
                  </a:lnTo>
                  <a:lnTo>
                    <a:pt x="336" y="365"/>
                  </a:lnTo>
                  <a:lnTo>
                    <a:pt x="336" y="364"/>
                  </a:lnTo>
                  <a:lnTo>
                    <a:pt x="336" y="363"/>
                  </a:lnTo>
                  <a:lnTo>
                    <a:pt x="335" y="363"/>
                  </a:lnTo>
                  <a:lnTo>
                    <a:pt x="335" y="362"/>
                  </a:lnTo>
                  <a:lnTo>
                    <a:pt x="335" y="361"/>
                  </a:lnTo>
                  <a:lnTo>
                    <a:pt x="335" y="360"/>
                  </a:lnTo>
                  <a:lnTo>
                    <a:pt x="333" y="359"/>
                  </a:lnTo>
                  <a:lnTo>
                    <a:pt x="333" y="358"/>
                  </a:lnTo>
                  <a:lnTo>
                    <a:pt x="332" y="357"/>
                  </a:lnTo>
                  <a:lnTo>
                    <a:pt x="332" y="355"/>
                  </a:lnTo>
                  <a:lnTo>
                    <a:pt x="332" y="354"/>
                  </a:lnTo>
                  <a:lnTo>
                    <a:pt x="331" y="353"/>
                  </a:lnTo>
                  <a:lnTo>
                    <a:pt x="331" y="352"/>
                  </a:lnTo>
                  <a:lnTo>
                    <a:pt x="331" y="351"/>
                  </a:lnTo>
                  <a:lnTo>
                    <a:pt x="331" y="350"/>
                  </a:lnTo>
                  <a:lnTo>
                    <a:pt x="330" y="349"/>
                  </a:lnTo>
                  <a:lnTo>
                    <a:pt x="329" y="349"/>
                  </a:lnTo>
                  <a:lnTo>
                    <a:pt x="329" y="348"/>
                  </a:lnTo>
                  <a:lnTo>
                    <a:pt x="327" y="348"/>
                  </a:lnTo>
                  <a:lnTo>
                    <a:pt x="326" y="347"/>
                  </a:lnTo>
                  <a:lnTo>
                    <a:pt x="325" y="347"/>
                  </a:lnTo>
                  <a:lnTo>
                    <a:pt x="324" y="347"/>
                  </a:lnTo>
                  <a:lnTo>
                    <a:pt x="323" y="347"/>
                  </a:lnTo>
                  <a:lnTo>
                    <a:pt x="323" y="346"/>
                  </a:lnTo>
                  <a:lnTo>
                    <a:pt x="321" y="346"/>
                  </a:lnTo>
                  <a:lnTo>
                    <a:pt x="320" y="346"/>
                  </a:lnTo>
                  <a:lnTo>
                    <a:pt x="319" y="346"/>
                  </a:lnTo>
                  <a:lnTo>
                    <a:pt x="317" y="344"/>
                  </a:lnTo>
                  <a:lnTo>
                    <a:pt x="314" y="343"/>
                  </a:lnTo>
                  <a:lnTo>
                    <a:pt x="312" y="342"/>
                  </a:lnTo>
                  <a:lnTo>
                    <a:pt x="309" y="340"/>
                  </a:lnTo>
                  <a:lnTo>
                    <a:pt x="307" y="339"/>
                  </a:lnTo>
                  <a:lnTo>
                    <a:pt x="306" y="337"/>
                  </a:lnTo>
                  <a:lnTo>
                    <a:pt x="304" y="336"/>
                  </a:lnTo>
                  <a:lnTo>
                    <a:pt x="301" y="335"/>
                  </a:lnTo>
                  <a:lnTo>
                    <a:pt x="299" y="333"/>
                  </a:lnTo>
                  <a:lnTo>
                    <a:pt x="296" y="332"/>
                  </a:lnTo>
                  <a:lnTo>
                    <a:pt x="294" y="331"/>
                  </a:lnTo>
                  <a:lnTo>
                    <a:pt x="292" y="330"/>
                  </a:lnTo>
                  <a:lnTo>
                    <a:pt x="289" y="329"/>
                  </a:lnTo>
                  <a:lnTo>
                    <a:pt x="287" y="328"/>
                  </a:lnTo>
                  <a:lnTo>
                    <a:pt x="284" y="327"/>
                  </a:lnTo>
                  <a:lnTo>
                    <a:pt x="282" y="326"/>
                  </a:lnTo>
                  <a:lnTo>
                    <a:pt x="280" y="325"/>
                  </a:lnTo>
                  <a:lnTo>
                    <a:pt x="278" y="323"/>
                  </a:lnTo>
                  <a:lnTo>
                    <a:pt x="276" y="322"/>
                  </a:lnTo>
                  <a:lnTo>
                    <a:pt x="274" y="321"/>
                  </a:lnTo>
                  <a:lnTo>
                    <a:pt x="271" y="319"/>
                  </a:lnTo>
                  <a:lnTo>
                    <a:pt x="269" y="318"/>
                  </a:lnTo>
                  <a:lnTo>
                    <a:pt x="266" y="317"/>
                  </a:lnTo>
                  <a:lnTo>
                    <a:pt x="264" y="316"/>
                  </a:lnTo>
                  <a:lnTo>
                    <a:pt x="262" y="315"/>
                  </a:lnTo>
                  <a:lnTo>
                    <a:pt x="259" y="314"/>
                  </a:lnTo>
                  <a:lnTo>
                    <a:pt x="257" y="313"/>
                  </a:lnTo>
                  <a:lnTo>
                    <a:pt x="255" y="312"/>
                  </a:lnTo>
                  <a:lnTo>
                    <a:pt x="252" y="311"/>
                  </a:lnTo>
                  <a:lnTo>
                    <a:pt x="250" y="309"/>
                  </a:lnTo>
                  <a:lnTo>
                    <a:pt x="247" y="308"/>
                  </a:lnTo>
                  <a:lnTo>
                    <a:pt x="245" y="307"/>
                  </a:lnTo>
                  <a:lnTo>
                    <a:pt x="244" y="307"/>
                  </a:lnTo>
                  <a:lnTo>
                    <a:pt x="241" y="306"/>
                  </a:lnTo>
                  <a:lnTo>
                    <a:pt x="240" y="306"/>
                  </a:lnTo>
                  <a:lnTo>
                    <a:pt x="238" y="305"/>
                  </a:lnTo>
                  <a:lnTo>
                    <a:pt x="237" y="305"/>
                  </a:lnTo>
                  <a:lnTo>
                    <a:pt x="234" y="304"/>
                  </a:lnTo>
                  <a:lnTo>
                    <a:pt x="233" y="304"/>
                  </a:lnTo>
                  <a:lnTo>
                    <a:pt x="231" y="303"/>
                  </a:lnTo>
                  <a:lnTo>
                    <a:pt x="229" y="301"/>
                  </a:lnTo>
                  <a:lnTo>
                    <a:pt x="227" y="301"/>
                  </a:lnTo>
                  <a:lnTo>
                    <a:pt x="226" y="300"/>
                  </a:lnTo>
                  <a:lnTo>
                    <a:pt x="223" y="300"/>
                  </a:lnTo>
                  <a:lnTo>
                    <a:pt x="222" y="299"/>
                  </a:lnTo>
                  <a:lnTo>
                    <a:pt x="220" y="298"/>
                  </a:lnTo>
                  <a:lnTo>
                    <a:pt x="219" y="298"/>
                  </a:lnTo>
                  <a:lnTo>
                    <a:pt x="218" y="297"/>
                  </a:lnTo>
                  <a:lnTo>
                    <a:pt x="215" y="297"/>
                  </a:lnTo>
                  <a:lnTo>
                    <a:pt x="214" y="296"/>
                  </a:lnTo>
                  <a:lnTo>
                    <a:pt x="212" y="295"/>
                  </a:lnTo>
                  <a:lnTo>
                    <a:pt x="210" y="295"/>
                  </a:lnTo>
                  <a:lnTo>
                    <a:pt x="208" y="294"/>
                  </a:lnTo>
                  <a:lnTo>
                    <a:pt x="207" y="293"/>
                  </a:lnTo>
                  <a:lnTo>
                    <a:pt x="204" y="293"/>
                  </a:lnTo>
                  <a:lnTo>
                    <a:pt x="203" y="292"/>
                  </a:lnTo>
                  <a:lnTo>
                    <a:pt x="201" y="291"/>
                  </a:lnTo>
                  <a:lnTo>
                    <a:pt x="200" y="291"/>
                  </a:lnTo>
                  <a:lnTo>
                    <a:pt x="198" y="290"/>
                  </a:lnTo>
                  <a:lnTo>
                    <a:pt x="196" y="289"/>
                  </a:lnTo>
                  <a:lnTo>
                    <a:pt x="195" y="288"/>
                  </a:lnTo>
                  <a:lnTo>
                    <a:pt x="192" y="288"/>
                  </a:lnTo>
                  <a:lnTo>
                    <a:pt x="191" y="287"/>
                  </a:lnTo>
                  <a:lnTo>
                    <a:pt x="189" y="286"/>
                  </a:lnTo>
                  <a:lnTo>
                    <a:pt x="188" y="282"/>
                  </a:lnTo>
                  <a:lnTo>
                    <a:pt x="185" y="279"/>
                  </a:lnTo>
                  <a:lnTo>
                    <a:pt x="183" y="276"/>
                  </a:lnTo>
                  <a:lnTo>
                    <a:pt x="180" y="274"/>
                  </a:lnTo>
                  <a:lnTo>
                    <a:pt x="178" y="271"/>
                  </a:lnTo>
                  <a:lnTo>
                    <a:pt x="176" y="268"/>
                  </a:lnTo>
                  <a:lnTo>
                    <a:pt x="173" y="264"/>
                  </a:lnTo>
                  <a:lnTo>
                    <a:pt x="171" y="261"/>
                  </a:lnTo>
                  <a:lnTo>
                    <a:pt x="169" y="258"/>
                  </a:lnTo>
                  <a:lnTo>
                    <a:pt x="166" y="255"/>
                  </a:lnTo>
                  <a:lnTo>
                    <a:pt x="164" y="252"/>
                  </a:lnTo>
                  <a:lnTo>
                    <a:pt x="161" y="250"/>
                  </a:lnTo>
                  <a:lnTo>
                    <a:pt x="159" y="246"/>
                  </a:lnTo>
                  <a:lnTo>
                    <a:pt x="157" y="243"/>
                  </a:lnTo>
                  <a:lnTo>
                    <a:pt x="153" y="240"/>
                  </a:lnTo>
                  <a:lnTo>
                    <a:pt x="151" y="237"/>
                  </a:lnTo>
                  <a:lnTo>
                    <a:pt x="148" y="234"/>
                  </a:lnTo>
                  <a:lnTo>
                    <a:pt x="146" y="232"/>
                  </a:lnTo>
                  <a:lnTo>
                    <a:pt x="143" y="228"/>
                  </a:lnTo>
                  <a:lnTo>
                    <a:pt x="141" y="225"/>
                  </a:lnTo>
                  <a:lnTo>
                    <a:pt x="139" y="222"/>
                  </a:lnTo>
                  <a:lnTo>
                    <a:pt x="136" y="219"/>
                  </a:lnTo>
                  <a:lnTo>
                    <a:pt x="134" y="217"/>
                  </a:lnTo>
                  <a:lnTo>
                    <a:pt x="132" y="214"/>
                  </a:lnTo>
                  <a:lnTo>
                    <a:pt x="129" y="210"/>
                  </a:lnTo>
                  <a:lnTo>
                    <a:pt x="127" y="207"/>
                  </a:lnTo>
                  <a:lnTo>
                    <a:pt x="124" y="204"/>
                  </a:lnTo>
                  <a:lnTo>
                    <a:pt x="122" y="201"/>
                  </a:lnTo>
                  <a:lnTo>
                    <a:pt x="120" y="198"/>
                  </a:lnTo>
                  <a:lnTo>
                    <a:pt x="117" y="196"/>
                  </a:lnTo>
                  <a:lnTo>
                    <a:pt x="115" y="192"/>
                  </a:lnTo>
                  <a:lnTo>
                    <a:pt x="112" y="189"/>
                  </a:lnTo>
                  <a:lnTo>
                    <a:pt x="114" y="188"/>
                  </a:lnTo>
                  <a:lnTo>
                    <a:pt x="114" y="187"/>
                  </a:lnTo>
                  <a:lnTo>
                    <a:pt x="115" y="187"/>
                  </a:lnTo>
                  <a:lnTo>
                    <a:pt x="116" y="187"/>
                  </a:lnTo>
                  <a:lnTo>
                    <a:pt x="116" y="186"/>
                  </a:lnTo>
                  <a:lnTo>
                    <a:pt x="117" y="186"/>
                  </a:lnTo>
                  <a:lnTo>
                    <a:pt x="118" y="186"/>
                  </a:lnTo>
                  <a:lnTo>
                    <a:pt x="120" y="186"/>
                  </a:lnTo>
                  <a:lnTo>
                    <a:pt x="121" y="186"/>
                  </a:lnTo>
                  <a:lnTo>
                    <a:pt x="121" y="185"/>
                  </a:lnTo>
                  <a:lnTo>
                    <a:pt x="122" y="185"/>
                  </a:lnTo>
                  <a:lnTo>
                    <a:pt x="122" y="184"/>
                  </a:lnTo>
                  <a:lnTo>
                    <a:pt x="122" y="183"/>
                  </a:lnTo>
                  <a:lnTo>
                    <a:pt x="121" y="183"/>
                  </a:lnTo>
                  <a:lnTo>
                    <a:pt x="121" y="182"/>
                  </a:lnTo>
                  <a:lnTo>
                    <a:pt x="120" y="181"/>
                  </a:lnTo>
                  <a:lnTo>
                    <a:pt x="118" y="180"/>
                  </a:lnTo>
                  <a:lnTo>
                    <a:pt x="118" y="179"/>
                  </a:lnTo>
                  <a:lnTo>
                    <a:pt x="117" y="179"/>
                  </a:lnTo>
                  <a:lnTo>
                    <a:pt x="116" y="178"/>
                  </a:lnTo>
                  <a:lnTo>
                    <a:pt x="115" y="176"/>
                  </a:lnTo>
                  <a:lnTo>
                    <a:pt x="114" y="175"/>
                  </a:lnTo>
                  <a:lnTo>
                    <a:pt x="112" y="174"/>
                  </a:lnTo>
                  <a:lnTo>
                    <a:pt x="111" y="173"/>
                  </a:lnTo>
                  <a:lnTo>
                    <a:pt x="110" y="172"/>
                  </a:lnTo>
                  <a:lnTo>
                    <a:pt x="109" y="171"/>
                  </a:lnTo>
                  <a:lnTo>
                    <a:pt x="109" y="170"/>
                  </a:lnTo>
                  <a:lnTo>
                    <a:pt x="108" y="170"/>
                  </a:lnTo>
                  <a:lnTo>
                    <a:pt x="108" y="169"/>
                  </a:lnTo>
                  <a:lnTo>
                    <a:pt x="106" y="168"/>
                  </a:lnTo>
                  <a:lnTo>
                    <a:pt x="105" y="167"/>
                  </a:lnTo>
                  <a:lnTo>
                    <a:pt x="105" y="166"/>
                  </a:lnTo>
                  <a:lnTo>
                    <a:pt x="105" y="165"/>
                  </a:lnTo>
                  <a:lnTo>
                    <a:pt x="105" y="164"/>
                  </a:lnTo>
                  <a:lnTo>
                    <a:pt x="106" y="163"/>
                  </a:lnTo>
                  <a:lnTo>
                    <a:pt x="108" y="162"/>
                  </a:lnTo>
                  <a:lnTo>
                    <a:pt x="108" y="161"/>
                  </a:lnTo>
                  <a:lnTo>
                    <a:pt x="109" y="161"/>
                  </a:lnTo>
                  <a:lnTo>
                    <a:pt x="110" y="160"/>
                  </a:lnTo>
                  <a:lnTo>
                    <a:pt x="111" y="158"/>
                  </a:lnTo>
                  <a:lnTo>
                    <a:pt x="109" y="157"/>
                  </a:lnTo>
                  <a:lnTo>
                    <a:pt x="108" y="156"/>
                  </a:lnTo>
                  <a:lnTo>
                    <a:pt x="105" y="156"/>
                  </a:lnTo>
                  <a:lnTo>
                    <a:pt x="103" y="155"/>
                  </a:lnTo>
                  <a:lnTo>
                    <a:pt x="100" y="154"/>
                  </a:lnTo>
                  <a:lnTo>
                    <a:pt x="99" y="154"/>
                  </a:lnTo>
                  <a:lnTo>
                    <a:pt x="97" y="153"/>
                  </a:lnTo>
                  <a:lnTo>
                    <a:pt x="94" y="152"/>
                  </a:lnTo>
                  <a:lnTo>
                    <a:pt x="93" y="151"/>
                  </a:lnTo>
                  <a:lnTo>
                    <a:pt x="91" y="150"/>
                  </a:lnTo>
                  <a:lnTo>
                    <a:pt x="89" y="150"/>
                  </a:lnTo>
                  <a:lnTo>
                    <a:pt x="87" y="149"/>
                  </a:lnTo>
                  <a:lnTo>
                    <a:pt x="85" y="148"/>
                  </a:lnTo>
                  <a:lnTo>
                    <a:pt x="84" y="147"/>
                  </a:lnTo>
                  <a:lnTo>
                    <a:pt x="81" y="146"/>
                  </a:lnTo>
                  <a:lnTo>
                    <a:pt x="80" y="145"/>
                  </a:lnTo>
                  <a:lnTo>
                    <a:pt x="78" y="144"/>
                  </a:lnTo>
                  <a:lnTo>
                    <a:pt x="75" y="143"/>
                  </a:lnTo>
                  <a:lnTo>
                    <a:pt x="74" y="142"/>
                  </a:lnTo>
                  <a:lnTo>
                    <a:pt x="72" y="140"/>
                  </a:lnTo>
                  <a:lnTo>
                    <a:pt x="71" y="139"/>
                  </a:lnTo>
                  <a:lnTo>
                    <a:pt x="68" y="138"/>
                  </a:lnTo>
                  <a:lnTo>
                    <a:pt x="67" y="137"/>
                  </a:lnTo>
                  <a:lnTo>
                    <a:pt x="65" y="136"/>
                  </a:lnTo>
                  <a:lnTo>
                    <a:pt x="62" y="136"/>
                  </a:lnTo>
                  <a:lnTo>
                    <a:pt x="61" y="135"/>
                  </a:lnTo>
                  <a:lnTo>
                    <a:pt x="59" y="134"/>
                  </a:lnTo>
                  <a:lnTo>
                    <a:pt x="56" y="133"/>
                  </a:lnTo>
                  <a:lnTo>
                    <a:pt x="55" y="132"/>
                  </a:lnTo>
                  <a:lnTo>
                    <a:pt x="53" y="131"/>
                  </a:lnTo>
                  <a:lnTo>
                    <a:pt x="51" y="130"/>
                  </a:lnTo>
                  <a:lnTo>
                    <a:pt x="49" y="129"/>
                  </a:lnTo>
                  <a:lnTo>
                    <a:pt x="48" y="128"/>
                  </a:lnTo>
                  <a:lnTo>
                    <a:pt x="48" y="127"/>
                  </a:lnTo>
                  <a:lnTo>
                    <a:pt x="47" y="127"/>
                  </a:lnTo>
                  <a:lnTo>
                    <a:pt x="47" y="126"/>
                  </a:lnTo>
                  <a:lnTo>
                    <a:pt x="47" y="125"/>
                  </a:lnTo>
                  <a:lnTo>
                    <a:pt x="46" y="124"/>
                  </a:lnTo>
                  <a:lnTo>
                    <a:pt x="46" y="122"/>
                  </a:lnTo>
                  <a:lnTo>
                    <a:pt x="46" y="121"/>
                  </a:lnTo>
                  <a:lnTo>
                    <a:pt x="44" y="120"/>
                  </a:lnTo>
                  <a:lnTo>
                    <a:pt x="44" y="119"/>
                  </a:lnTo>
                  <a:lnTo>
                    <a:pt x="44" y="118"/>
                  </a:lnTo>
                  <a:lnTo>
                    <a:pt x="44" y="117"/>
                  </a:lnTo>
                  <a:lnTo>
                    <a:pt x="44" y="116"/>
                  </a:lnTo>
                  <a:lnTo>
                    <a:pt x="44" y="115"/>
                  </a:lnTo>
                  <a:lnTo>
                    <a:pt x="44" y="114"/>
                  </a:lnTo>
                  <a:lnTo>
                    <a:pt x="44" y="113"/>
                  </a:lnTo>
                  <a:lnTo>
                    <a:pt x="44" y="112"/>
                  </a:lnTo>
                  <a:lnTo>
                    <a:pt x="44" y="111"/>
                  </a:lnTo>
                  <a:lnTo>
                    <a:pt x="44" y="110"/>
                  </a:lnTo>
                  <a:lnTo>
                    <a:pt x="46" y="109"/>
                  </a:lnTo>
                  <a:lnTo>
                    <a:pt x="46" y="108"/>
                  </a:lnTo>
                  <a:lnTo>
                    <a:pt x="46" y="107"/>
                  </a:lnTo>
                  <a:lnTo>
                    <a:pt x="47" y="107"/>
                  </a:lnTo>
                  <a:lnTo>
                    <a:pt x="48" y="107"/>
                  </a:lnTo>
                  <a:lnTo>
                    <a:pt x="48" y="105"/>
                  </a:lnTo>
                  <a:lnTo>
                    <a:pt x="49" y="105"/>
                  </a:lnTo>
                  <a:lnTo>
                    <a:pt x="49" y="104"/>
                  </a:lnTo>
                  <a:lnTo>
                    <a:pt x="50" y="104"/>
                  </a:lnTo>
                  <a:lnTo>
                    <a:pt x="50" y="103"/>
                  </a:lnTo>
                  <a:lnTo>
                    <a:pt x="49" y="103"/>
                  </a:lnTo>
                  <a:lnTo>
                    <a:pt x="47" y="102"/>
                  </a:lnTo>
                  <a:lnTo>
                    <a:pt x="46" y="101"/>
                  </a:lnTo>
                  <a:lnTo>
                    <a:pt x="43" y="101"/>
                  </a:lnTo>
                  <a:lnTo>
                    <a:pt x="42" y="101"/>
                  </a:lnTo>
                  <a:lnTo>
                    <a:pt x="40" y="100"/>
                  </a:lnTo>
                  <a:lnTo>
                    <a:pt x="37" y="100"/>
                  </a:lnTo>
                  <a:lnTo>
                    <a:pt x="35" y="100"/>
                  </a:lnTo>
                  <a:lnTo>
                    <a:pt x="32" y="100"/>
                  </a:lnTo>
                  <a:lnTo>
                    <a:pt x="30" y="100"/>
                  </a:lnTo>
                  <a:lnTo>
                    <a:pt x="28" y="100"/>
                  </a:lnTo>
                  <a:lnTo>
                    <a:pt x="25" y="99"/>
                  </a:lnTo>
                  <a:lnTo>
                    <a:pt x="23" y="99"/>
                  </a:lnTo>
                  <a:lnTo>
                    <a:pt x="20" y="99"/>
                  </a:lnTo>
                  <a:lnTo>
                    <a:pt x="18" y="99"/>
                  </a:lnTo>
                  <a:lnTo>
                    <a:pt x="16" y="99"/>
                  </a:lnTo>
                  <a:lnTo>
                    <a:pt x="14" y="99"/>
                  </a:lnTo>
                  <a:lnTo>
                    <a:pt x="12" y="98"/>
                  </a:lnTo>
                  <a:lnTo>
                    <a:pt x="10" y="98"/>
                  </a:lnTo>
                  <a:lnTo>
                    <a:pt x="8" y="97"/>
                  </a:lnTo>
                  <a:lnTo>
                    <a:pt x="6" y="97"/>
                  </a:lnTo>
                  <a:lnTo>
                    <a:pt x="5" y="96"/>
                  </a:lnTo>
                  <a:lnTo>
                    <a:pt x="4" y="95"/>
                  </a:lnTo>
                  <a:lnTo>
                    <a:pt x="3" y="94"/>
                  </a:lnTo>
                  <a:lnTo>
                    <a:pt x="1" y="93"/>
                  </a:lnTo>
                  <a:lnTo>
                    <a:pt x="0" y="92"/>
                  </a:lnTo>
                  <a:lnTo>
                    <a:pt x="0" y="91"/>
                  </a:lnTo>
                  <a:lnTo>
                    <a:pt x="0" y="89"/>
                  </a:lnTo>
                  <a:lnTo>
                    <a:pt x="0" y="86"/>
                  </a:lnTo>
                  <a:lnTo>
                    <a:pt x="0" y="84"/>
                  </a:lnTo>
                  <a:lnTo>
                    <a:pt x="0" y="82"/>
                  </a:lnTo>
                  <a:lnTo>
                    <a:pt x="1" y="80"/>
                  </a:lnTo>
                  <a:lnTo>
                    <a:pt x="1" y="79"/>
                  </a:lnTo>
                  <a:lnTo>
                    <a:pt x="1" y="78"/>
                  </a:lnTo>
                  <a:lnTo>
                    <a:pt x="3" y="78"/>
                  </a:lnTo>
                  <a:lnTo>
                    <a:pt x="3" y="77"/>
                  </a:lnTo>
                  <a:lnTo>
                    <a:pt x="3" y="76"/>
                  </a:lnTo>
                  <a:lnTo>
                    <a:pt x="3" y="75"/>
                  </a:lnTo>
                  <a:lnTo>
                    <a:pt x="3" y="74"/>
                  </a:lnTo>
                  <a:lnTo>
                    <a:pt x="4" y="73"/>
                  </a:lnTo>
                  <a:lnTo>
                    <a:pt x="4" y="72"/>
                  </a:lnTo>
                  <a:lnTo>
                    <a:pt x="5" y="72"/>
                  </a:lnTo>
                  <a:lnTo>
                    <a:pt x="5" y="71"/>
                  </a:lnTo>
                  <a:lnTo>
                    <a:pt x="6" y="71"/>
                  </a:lnTo>
                  <a:lnTo>
                    <a:pt x="7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4261" y="1202"/>
              <a:ext cx="59" cy="1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1"/>
                </a:cxn>
                <a:cxn ang="0">
                  <a:pos x="7" y="1"/>
                </a:cxn>
                <a:cxn ang="0">
                  <a:pos x="10" y="1"/>
                </a:cxn>
                <a:cxn ang="0">
                  <a:pos x="12" y="2"/>
                </a:cxn>
                <a:cxn ang="0">
                  <a:pos x="14" y="2"/>
                </a:cxn>
                <a:cxn ang="0">
                  <a:pos x="17" y="3"/>
                </a:cxn>
                <a:cxn ang="0">
                  <a:pos x="19" y="3"/>
                </a:cxn>
                <a:cxn ang="0">
                  <a:pos x="22" y="4"/>
                </a:cxn>
                <a:cxn ang="0">
                  <a:pos x="24" y="5"/>
                </a:cxn>
                <a:cxn ang="0">
                  <a:pos x="26" y="5"/>
                </a:cxn>
                <a:cxn ang="0">
                  <a:pos x="28" y="6"/>
                </a:cxn>
                <a:cxn ang="0">
                  <a:pos x="30" y="7"/>
                </a:cxn>
                <a:cxn ang="0">
                  <a:pos x="32" y="8"/>
                </a:cxn>
                <a:cxn ang="0">
                  <a:pos x="34" y="10"/>
                </a:cxn>
                <a:cxn ang="0">
                  <a:pos x="35" y="10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41" y="8"/>
                </a:cxn>
                <a:cxn ang="0">
                  <a:pos x="43" y="8"/>
                </a:cxn>
                <a:cxn ang="0">
                  <a:pos x="45" y="8"/>
                </a:cxn>
                <a:cxn ang="0">
                  <a:pos x="48" y="10"/>
                </a:cxn>
                <a:cxn ang="0">
                  <a:pos x="50" y="10"/>
                </a:cxn>
                <a:cxn ang="0">
                  <a:pos x="53" y="11"/>
                </a:cxn>
                <a:cxn ang="0">
                  <a:pos x="55" y="12"/>
                </a:cxn>
                <a:cxn ang="0">
                  <a:pos x="56" y="13"/>
                </a:cxn>
                <a:cxn ang="0">
                  <a:pos x="57" y="14"/>
                </a:cxn>
                <a:cxn ang="0">
                  <a:pos x="59" y="15"/>
                </a:cxn>
                <a:cxn ang="0">
                  <a:pos x="59" y="17"/>
                </a:cxn>
                <a:cxn ang="0">
                  <a:pos x="56" y="18"/>
                </a:cxn>
                <a:cxn ang="0">
                  <a:pos x="53" y="17"/>
                </a:cxn>
                <a:cxn ang="0">
                  <a:pos x="49" y="17"/>
                </a:cxn>
                <a:cxn ang="0">
                  <a:pos x="45" y="17"/>
                </a:cxn>
                <a:cxn ang="0">
                  <a:pos x="42" y="16"/>
                </a:cxn>
                <a:cxn ang="0">
                  <a:pos x="38" y="16"/>
                </a:cxn>
                <a:cxn ang="0">
                  <a:pos x="35" y="15"/>
                </a:cxn>
                <a:cxn ang="0">
                  <a:pos x="31" y="15"/>
                </a:cxn>
                <a:cxn ang="0">
                  <a:pos x="28" y="14"/>
                </a:cxn>
                <a:cxn ang="0">
                  <a:pos x="24" y="13"/>
                </a:cxn>
                <a:cxn ang="0">
                  <a:pos x="20" y="13"/>
                </a:cxn>
                <a:cxn ang="0">
                  <a:pos x="17" y="12"/>
                </a:cxn>
                <a:cxn ang="0">
                  <a:pos x="12" y="12"/>
                </a:cxn>
                <a:cxn ang="0">
                  <a:pos x="8" y="11"/>
                </a:cxn>
                <a:cxn ang="0">
                  <a:pos x="5" y="10"/>
                </a:cxn>
                <a:cxn ang="0">
                  <a:pos x="1" y="10"/>
                </a:cxn>
                <a:cxn ang="0">
                  <a:pos x="1" y="0"/>
                </a:cxn>
              </a:cxnLst>
              <a:rect l="0" t="0" r="r" b="b"/>
              <a:pathLst>
                <a:path w="59" h="18">
                  <a:moveTo>
                    <a:pt x="1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10" y="1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8" y="3"/>
                  </a:lnTo>
                  <a:lnTo>
                    <a:pt x="19" y="3"/>
                  </a:lnTo>
                  <a:lnTo>
                    <a:pt x="20" y="4"/>
                  </a:lnTo>
                  <a:lnTo>
                    <a:pt x="22" y="4"/>
                  </a:lnTo>
                  <a:lnTo>
                    <a:pt x="23" y="4"/>
                  </a:lnTo>
                  <a:lnTo>
                    <a:pt x="24" y="5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8" y="6"/>
                  </a:lnTo>
                  <a:lnTo>
                    <a:pt x="29" y="7"/>
                  </a:lnTo>
                  <a:lnTo>
                    <a:pt x="30" y="7"/>
                  </a:lnTo>
                  <a:lnTo>
                    <a:pt x="31" y="8"/>
                  </a:lnTo>
                  <a:lnTo>
                    <a:pt x="32" y="8"/>
                  </a:lnTo>
                  <a:lnTo>
                    <a:pt x="32" y="10"/>
                  </a:lnTo>
                  <a:lnTo>
                    <a:pt x="34" y="10"/>
                  </a:lnTo>
                  <a:lnTo>
                    <a:pt x="35" y="11"/>
                  </a:lnTo>
                  <a:lnTo>
                    <a:pt x="35" y="10"/>
                  </a:lnTo>
                  <a:lnTo>
                    <a:pt x="36" y="10"/>
                  </a:lnTo>
                  <a:lnTo>
                    <a:pt x="36" y="8"/>
                  </a:lnTo>
                  <a:lnTo>
                    <a:pt x="37" y="8"/>
                  </a:lnTo>
                  <a:lnTo>
                    <a:pt x="38" y="8"/>
                  </a:lnTo>
                  <a:lnTo>
                    <a:pt x="39" y="8"/>
                  </a:lnTo>
                  <a:lnTo>
                    <a:pt x="41" y="8"/>
                  </a:lnTo>
                  <a:lnTo>
                    <a:pt x="42" y="8"/>
                  </a:lnTo>
                  <a:lnTo>
                    <a:pt x="43" y="8"/>
                  </a:lnTo>
                  <a:lnTo>
                    <a:pt x="44" y="8"/>
                  </a:lnTo>
                  <a:lnTo>
                    <a:pt x="45" y="8"/>
                  </a:lnTo>
                  <a:lnTo>
                    <a:pt x="47" y="10"/>
                  </a:lnTo>
                  <a:lnTo>
                    <a:pt x="48" y="10"/>
                  </a:lnTo>
                  <a:lnTo>
                    <a:pt x="49" y="10"/>
                  </a:lnTo>
                  <a:lnTo>
                    <a:pt x="50" y="10"/>
                  </a:lnTo>
                  <a:lnTo>
                    <a:pt x="51" y="11"/>
                  </a:lnTo>
                  <a:lnTo>
                    <a:pt x="53" y="11"/>
                  </a:lnTo>
                  <a:lnTo>
                    <a:pt x="54" y="12"/>
                  </a:lnTo>
                  <a:lnTo>
                    <a:pt x="55" y="12"/>
                  </a:lnTo>
                  <a:lnTo>
                    <a:pt x="55" y="13"/>
                  </a:lnTo>
                  <a:lnTo>
                    <a:pt x="56" y="13"/>
                  </a:lnTo>
                  <a:lnTo>
                    <a:pt x="57" y="13"/>
                  </a:lnTo>
                  <a:lnTo>
                    <a:pt x="57" y="14"/>
                  </a:lnTo>
                  <a:lnTo>
                    <a:pt x="59" y="14"/>
                  </a:lnTo>
                  <a:lnTo>
                    <a:pt x="59" y="15"/>
                  </a:lnTo>
                  <a:lnTo>
                    <a:pt x="59" y="16"/>
                  </a:lnTo>
                  <a:lnTo>
                    <a:pt x="59" y="17"/>
                  </a:lnTo>
                  <a:lnTo>
                    <a:pt x="59" y="18"/>
                  </a:lnTo>
                  <a:lnTo>
                    <a:pt x="56" y="18"/>
                  </a:lnTo>
                  <a:lnTo>
                    <a:pt x="55" y="18"/>
                  </a:lnTo>
                  <a:lnTo>
                    <a:pt x="53" y="17"/>
                  </a:lnTo>
                  <a:lnTo>
                    <a:pt x="51" y="17"/>
                  </a:lnTo>
                  <a:lnTo>
                    <a:pt x="49" y="17"/>
                  </a:lnTo>
                  <a:lnTo>
                    <a:pt x="48" y="17"/>
                  </a:lnTo>
                  <a:lnTo>
                    <a:pt x="45" y="17"/>
                  </a:lnTo>
                  <a:lnTo>
                    <a:pt x="44" y="16"/>
                  </a:lnTo>
                  <a:lnTo>
                    <a:pt x="42" y="16"/>
                  </a:lnTo>
                  <a:lnTo>
                    <a:pt x="41" y="16"/>
                  </a:lnTo>
                  <a:lnTo>
                    <a:pt x="38" y="16"/>
                  </a:lnTo>
                  <a:lnTo>
                    <a:pt x="37" y="15"/>
                  </a:lnTo>
                  <a:lnTo>
                    <a:pt x="35" y="15"/>
                  </a:lnTo>
                  <a:lnTo>
                    <a:pt x="32" y="15"/>
                  </a:lnTo>
                  <a:lnTo>
                    <a:pt x="31" y="15"/>
                  </a:lnTo>
                  <a:lnTo>
                    <a:pt x="29" y="14"/>
                  </a:lnTo>
                  <a:lnTo>
                    <a:pt x="28" y="14"/>
                  </a:lnTo>
                  <a:lnTo>
                    <a:pt x="25" y="14"/>
                  </a:lnTo>
                  <a:lnTo>
                    <a:pt x="24" y="13"/>
                  </a:lnTo>
                  <a:lnTo>
                    <a:pt x="22" y="13"/>
                  </a:lnTo>
                  <a:lnTo>
                    <a:pt x="20" y="13"/>
                  </a:lnTo>
                  <a:lnTo>
                    <a:pt x="18" y="12"/>
                  </a:lnTo>
                  <a:lnTo>
                    <a:pt x="17" y="12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11" y="11"/>
                  </a:lnTo>
                  <a:lnTo>
                    <a:pt x="8" y="11"/>
                  </a:lnTo>
                  <a:lnTo>
                    <a:pt x="7" y="11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1" y="10"/>
                  </a:lnTo>
                  <a:lnTo>
                    <a:pt x="0" y="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4304" y="1185"/>
              <a:ext cx="99" cy="87"/>
            </a:xfrm>
            <a:custGeom>
              <a:avLst/>
              <a:gdLst/>
              <a:ahLst/>
              <a:cxnLst>
                <a:cxn ang="0">
                  <a:pos x="5" y="51"/>
                </a:cxn>
                <a:cxn ang="0">
                  <a:pos x="12" y="51"/>
                </a:cxn>
                <a:cxn ang="0">
                  <a:pos x="19" y="52"/>
                </a:cxn>
                <a:cxn ang="0">
                  <a:pos x="26" y="53"/>
                </a:cxn>
                <a:cxn ang="0">
                  <a:pos x="32" y="55"/>
                </a:cxn>
                <a:cxn ang="0">
                  <a:pos x="39" y="55"/>
                </a:cxn>
                <a:cxn ang="0">
                  <a:pos x="45" y="54"/>
                </a:cxn>
                <a:cxn ang="0">
                  <a:pos x="53" y="50"/>
                </a:cxn>
                <a:cxn ang="0">
                  <a:pos x="54" y="46"/>
                </a:cxn>
                <a:cxn ang="0">
                  <a:pos x="54" y="41"/>
                </a:cxn>
                <a:cxn ang="0">
                  <a:pos x="55" y="37"/>
                </a:cxn>
                <a:cxn ang="0">
                  <a:pos x="55" y="33"/>
                </a:cxn>
                <a:cxn ang="0">
                  <a:pos x="55" y="29"/>
                </a:cxn>
                <a:cxn ang="0">
                  <a:pos x="55" y="24"/>
                </a:cxn>
                <a:cxn ang="0">
                  <a:pos x="54" y="20"/>
                </a:cxn>
                <a:cxn ang="0">
                  <a:pos x="50" y="16"/>
                </a:cxn>
                <a:cxn ang="0">
                  <a:pos x="44" y="16"/>
                </a:cxn>
                <a:cxn ang="0">
                  <a:pos x="38" y="17"/>
                </a:cxn>
                <a:cxn ang="0">
                  <a:pos x="34" y="18"/>
                </a:cxn>
                <a:cxn ang="0">
                  <a:pos x="28" y="18"/>
                </a:cxn>
                <a:cxn ang="0">
                  <a:pos x="23" y="19"/>
                </a:cxn>
                <a:cxn ang="0">
                  <a:pos x="17" y="19"/>
                </a:cxn>
                <a:cxn ang="0">
                  <a:pos x="12" y="18"/>
                </a:cxn>
                <a:cxn ang="0">
                  <a:pos x="7" y="16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1" y="6"/>
                </a:cxn>
                <a:cxn ang="0">
                  <a:pos x="5" y="5"/>
                </a:cxn>
                <a:cxn ang="0">
                  <a:pos x="8" y="4"/>
                </a:cxn>
                <a:cxn ang="0">
                  <a:pos x="16" y="4"/>
                </a:cxn>
                <a:cxn ang="0">
                  <a:pos x="22" y="3"/>
                </a:cxn>
                <a:cxn ang="0">
                  <a:pos x="29" y="2"/>
                </a:cxn>
                <a:cxn ang="0">
                  <a:pos x="35" y="1"/>
                </a:cxn>
                <a:cxn ang="0">
                  <a:pos x="41" y="1"/>
                </a:cxn>
                <a:cxn ang="0">
                  <a:pos x="48" y="0"/>
                </a:cxn>
                <a:cxn ang="0">
                  <a:pos x="54" y="0"/>
                </a:cxn>
                <a:cxn ang="0">
                  <a:pos x="60" y="2"/>
                </a:cxn>
                <a:cxn ang="0">
                  <a:pos x="65" y="11"/>
                </a:cxn>
                <a:cxn ang="0">
                  <a:pos x="68" y="19"/>
                </a:cxn>
                <a:cxn ang="0">
                  <a:pos x="74" y="27"/>
                </a:cxn>
                <a:cxn ang="0">
                  <a:pos x="79" y="35"/>
                </a:cxn>
                <a:cxn ang="0">
                  <a:pos x="84" y="43"/>
                </a:cxn>
                <a:cxn ang="0">
                  <a:pos x="90" y="51"/>
                </a:cxn>
                <a:cxn ang="0">
                  <a:pos x="96" y="59"/>
                </a:cxn>
                <a:cxn ang="0">
                  <a:pos x="98" y="66"/>
                </a:cxn>
                <a:cxn ang="0">
                  <a:pos x="93" y="69"/>
                </a:cxn>
                <a:cxn ang="0">
                  <a:pos x="88" y="72"/>
                </a:cxn>
                <a:cxn ang="0">
                  <a:pos x="84" y="76"/>
                </a:cxn>
                <a:cxn ang="0">
                  <a:pos x="79" y="80"/>
                </a:cxn>
                <a:cxn ang="0">
                  <a:pos x="74" y="83"/>
                </a:cxn>
                <a:cxn ang="0">
                  <a:pos x="69" y="86"/>
                </a:cxn>
                <a:cxn ang="0">
                  <a:pos x="65" y="87"/>
                </a:cxn>
                <a:cxn ang="0">
                  <a:pos x="57" y="85"/>
                </a:cxn>
                <a:cxn ang="0">
                  <a:pos x="49" y="82"/>
                </a:cxn>
                <a:cxn ang="0">
                  <a:pos x="42" y="78"/>
                </a:cxn>
                <a:cxn ang="0">
                  <a:pos x="34" y="75"/>
                </a:cxn>
                <a:cxn ang="0">
                  <a:pos x="25" y="71"/>
                </a:cxn>
                <a:cxn ang="0">
                  <a:pos x="18" y="68"/>
                </a:cxn>
                <a:cxn ang="0">
                  <a:pos x="11" y="64"/>
                </a:cxn>
                <a:cxn ang="0">
                  <a:pos x="4" y="59"/>
                </a:cxn>
              </a:cxnLst>
              <a:rect l="0" t="0" r="r" b="b"/>
              <a:pathLst>
                <a:path w="99" h="87">
                  <a:moveTo>
                    <a:pt x="0" y="52"/>
                  </a:moveTo>
                  <a:lnTo>
                    <a:pt x="1" y="51"/>
                  </a:lnTo>
                  <a:lnTo>
                    <a:pt x="4" y="51"/>
                  </a:lnTo>
                  <a:lnTo>
                    <a:pt x="5" y="51"/>
                  </a:lnTo>
                  <a:lnTo>
                    <a:pt x="7" y="51"/>
                  </a:lnTo>
                  <a:lnTo>
                    <a:pt x="8" y="51"/>
                  </a:lnTo>
                  <a:lnTo>
                    <a:pt x="11" y="51"/>
                  </a:lnTo>
                  <a:lnTo>
                    <a:pt x="12" y="51"/>
                  </a:lnTo>
                  <a:lnTo>
                    <a:pt x="14" y="51"/>
                  </a:lnTo>
                  <a:lnTo>
                    <a:pt x="16" y="51"/>
                  </a:lnTo>
                  <a:lnTo>
                    <a:pt x="17" y="52"/>
                  </a:lnTo>
                  <a:lnTo>
                    <a:pt x="19" y="52"/>
                  </a:lnTo>
                  <a:lnTo>
                    <a:pt x="20" y="52"/>
                  </a:lnTo>
                  <a:lnTo>
                    <a:pt x="23" y="53"/>
                  </a:lnTo>
                  <a:lnTo>
                    <a:pt x="24" y="53"/>
                  </a:lnTo>
                  <a:lnTo>
                    <a:pt x="26" y="53"/>
                  </a:lnTo>
                  <a:lnTo>
                    <a:pt x="28" y="54"/>
                  </a:lnTo>
                  <a:lnTo>
                    <a:pt x="30" y="54"/>
                  </a:lnTo>
                  <a:lnTo>
                    <a:pt x="31" y="54"/>
                  </a:lnTo>
                  <a:lnTo>
                    <a:pt x="32" y="55"/>
                  </a:lnTo>
                  <a:lnTo>
                    <a:pt x="35" y="55"/>
                  </a:lnTo>
                  <a:lnTo>
                    <a:pt x="36" y="55"/>
                  </a:lnTo>
                  <a:lnTo>
                    <a:pt x="38" y="55"/>
                  </a:lnTo>
                  <a:lnTo>
                    <a:pt x="39" y="55"/>
                  </a:lnTo>
                  <a:lnTo>
                    <a:pt x="41" y="55"/>
                  </a:lnTo>
                  <a:lnTo>
                    <a:pt x="43" y="54"/>
                  </a:lnTo>
                  <a:lnTo>
                    <a:pt x="44" y="54"/>
                  </a:lnTo>
                  <a:lnTo>
                    <a:pt x="45" y="54"/>
                  </a:lnTo>
                  <a:lnTo>
                    <a:pt x="48" y="53"/>
                  </a:lnTo>
                  <a:lnTo>
                    <a:pt x="49" y="52"/>
                  </a:lnTo>
                  <a:lnTo>
                    <a:pt x="50" y="51"/>
                  </a:lnTo>
                  <a:lnTo>
                    <a:pt x="53" y="50"/>
                  </a:lnTo>
                  <a:lnTo>
                    <a:pt x="54" y="49"/>
                  </a:lnTo>
                  <a:lnTo>
                    <a:pt x="54" y="48"/>
                  </a:lnTo>
                  <a:lnTo>
                    <a:pt x="54" y="47"/>
                  </a:lnTo>
                  <a:lnTo>
                    <a:pt x="54" y="46"/>
                  </a:lnTo>
                  <a:lnTo>
                    <a:pt x="54" y="45"/>
                  </a:lnTo>
                  <a:lnTo>
                    <a:pt x="54" y="43"/>
                  </a:lnTo>
                  <a:lnTo>
                    <a:pt x="54" y="42"/>
                  </a:lnTo>
                  <a:lnTo>
                    <a:pt x="54" y="41"/>
                  </a:lnTo>
                  <a:lnTo>
                    <a:pt x="55" y="40"/>
                  </a:lnTo>
                  <a:lnTo>
                    <a:pt x="55" y="39"/>
                  </a:lnTo>
                  <a:lnTo>
                    <a:pt x="55" y="38"/>
                  </a:lnTo>
                  <a:lnTo>
                    <a:pt x="55" y="37"/>
                  </a:lnTo>
                  <a:lnTo>
                    <a:pt x="55" y="36"/>
                  </a:lnTo>
                  <a:lnTo>
                    <a:pt x="55" y="35"/>
                  </a:lnTo>
                  <a:lnTo>
                    <a:pt x="55" y="34"/>
                  </a:lnTo>
                  <a:lnTo>
                    <a:pt x="55" y="33"/>
                  </a:lnTo>
                  <a:lnTo>
                    <a:pt x="55" y="32"/>
                  </a:lnTo>
                  <a:lnTo>
                    <a:pt x="55" y="31"/>
                  </a:lnTo>
                  <a:lnTo>
                    <a:pt x="55" y="30"/>
                  </a:lnTo>
                  <a:lnTo>
                    <a:pt x="55" y="29"/>
                  </a:lnTo>
                  <a:lnTo>
                    <a:pt x="55" y="28"/>
                  </a:lnTo>
                  <a:lnTo>
                    <a:pt x="55" y="27"/>
                  </a:lnTo>
                  <a:lnTo>
                    <a:pt x="55" y="25"/>
                  </a:lnTo>
                  <a:lnTo>
                    <a:pt x="55" y="24"/>
                  </a:lnTo>
                  <a:lnTo>
                    <a:pt x="55" y="23"/>
                  </a:lnTo>
                  <a:lnTo>
                    <a:pt x="54" y="22"/>
                  </a:lnTo>
                  <a:lnTo>
                    <a:pt x="54" y="21"/>
                  </a:lnTo>
                  <a:lnTo>
                    <a:pt x="54" y="20"/>
                  </a:lnTo>
                  <a:lnTo>
                    <a:pt x="53" y="19"/>
                  </a:lnTo>
                  <a:lnTo>
                    <a:pt x="53" y="18"/>
                  </a:lnTo>
                  <a:lnTo>
                    <a:pt x="51" y="17"/>
                  </a:lnTo>
                  <a:lnTo>
                    <a:pt x="50" y="16"/>
                  </a:lnTo>
                  <a:lnTo>
                    <a:pt x="49" y="16"/>
                  </a:lnTo>
                  <a:lnTo>
                    <a:pt x="47" y="16"/>
                  </a:lnTo>
                  <a:lnTo>
                    <a:pt x="45" y="16"/>
                  </a:lnTo>
                  <a:lnTo>
                    <a:pt x="44" y="16"/>
                  </a:lnTo>
                  <a:lnTo>
                    <a:pt x="43" y="16"/>
                  </a:lnTo>
                  <a:lnTo>
                    <a:pt x="42" y="16"/>
                  </a:lnTo>
                  <a:lnTo>
                    <a:pt x="39" y="16"/>
                  </a:lnTo>
                  <a:lnTo>
                    <a:pt x="38" y="17"/>
                  </a:lnTo>
                  <a:lnTo>
                    <a:pt x="37" y="17"/>
                  </a:lnTo>
                  <a:lnTo>
                    <a:pt x="36" y="17"/>
                  </a:lnTo>
                  <a:lnTo>
                    <a:pt x="35" y="17"/>
                  </a:lnTo>
                  <a:lnTo>
                    <a:pt x="34" y="18"/>
                  </a:lnTo>
                  <a:lnTo>
                    <a:pt x="32" y="18"/>
                  </a:lnTo>
                  <a:lnTo>
                    <a:pt x="30" y="18"/>
                  </a:lnTo>
                  <a:lnTo>
                    <a:pt x="29" y="18"/>
                  </a:lnTo>
                  <a:lnTo>
                    <a:pt x="28" y="18"/>
                  </a:lnTo>
                  <a:lnTo>
                    <a:pt x="26" y="19"/>
                  </a:lnTo>
                  <a:lnTo>
                    <a:pt x="25" y="19"/>
                  </a:lnTo>
                  <a:lnTo>
                    <a:pt x="24" y="19"/>
                  </a:lnTo>
                  <a:lnTo>
                    <a:pt x="23" y="19"/>
                  </a:lnTo>
                  <a:lnTo>
                    <a:pt x="22" y="19"/>
                  </a:lnTo>
                  <a:lnTo>
                    <a:pt x="20" y="19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6" y="19"/>
                  </a:lnTo>
                  <a:lnTo>
                    <a:pt x="14" y="18"/>
                  </a:lnTo>
                  <a:lnTo>
                    <a:pt x="13" y="18"/>
                  </a:lnTo>
                  <a:lnTo>
                    <a:pt x="12" y="18"/>
                  </a:lnTo>
                  <a:lnTo>
                    <a:pt x="11" y="17"/>
                  </a:lnTo>
                  <a:lnTo>
                    <a:pt x="10" y="16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1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1" y="7"/>
                  </a:lnTo>
                  <a:lnTo>
                    <a:pt x="1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7" y="4"/>
                  </a:lnTo>
                  <a:lnTo>
                    <a:pt x="8" y="4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6" y="4"/>
                  </a:lnTo>
                  <a:lnTo>
                    <a:pt x="17" y="3"/>
                  </a:lnTo>
                  <a:lnTo>
                    <a:pt x="19" y="3"/>
                  </a:lnTo>
                  <a:lnTo>
                    <a:pt x="20" y="3"/>
                  </a:lnTo>
                  <a:lnTo>
                    <a:pt x="22" y="3"/>
                  </a:lnTo>
                  <a:lnTo>
                    <a:pt x="24" y="3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9" y="2"/>
                  </a:lnTo>
                  <a:lnTo>
                    <a:pt x="30" y="2"/>
                  </a:lnTo>
                  <a:lnTo>
                    <a:pt x="31" y="2"/>
                  </a:lnTo>
                  <a:lnTo>
                    <a:pt x="34" y="1"/>
                  </a:lnTo>
                  <a:lnTo>
                    <a:pt x="35" y="1"/>
                  </a:lnTo>
                  <a:lnTo>
                    <a:pt x="36" y="1"/>
                  </a:lnTo>
                  <a:lnTo>
                    <a:pt x="38" y="1"/>
                  </a:lnTo>
                  <a:lnTo>
                    <a:pt x="39" y="1"/>
                  </a:lnTo>
                  <a:lnTo>
                    <a:pt x="41" y="1"/>
                  </a:lnTo>
                  <a:lnTo>
                    <a:pt x="43" y="0"/>
                  </a:lnTo>
                  <a:lnTo>
                    <a:pt x="44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59" y="0"/>
                  </a:lnTo>
                  <a:lnTo>
                    <a:pt x="60" y="2"/>
                  </a:lnTo>
                  <a:lnTo>
                    <a:pt x="61" y="4"/>
                  </a:lnTo>
                  <a:lnTo>
                    <a:pt x="62" y="6"/>
                  </a:lnTo>
                  <a:lnTo>
                    <a:pt x="63" y="9"/>
                  </a:lnTo>
                  <a:lnTo>
                    <a:pt x="65" y="11"/>
                  </a:lnTo>
                  <a:lnTo>
                    <a:pt x="65" y="13"/>
                  </a:lnTo>
                  <a:lnTo>
                    <a:pt x="66" y="15"/>
                  </a:lnTo>
                  <a:lnTo>
                    <a:pt x="67" y="17"/>
                  </a:lnTo>
                  <a:lnTo>
                    <a:pt x="68" y="19"/>
                  </a:lnTo>
                  <a:lnTo>
                    <a:pt x="69" y="21"/>
                  </a:lnTo>
                  <a:lnTo>
                    <a:pt x="71" y="23"/>
                  </a:lnTo>
                  <a:lnTo>
                    <a:pt x="72" y="25"/>
                  </a:lnTo>
                  <a:lnTo>
                    <a:pt x="74" y="27"/>
                  </a:lnTo>
                  <a:lnTo>
                    <a:pt x="75" y="29"/>
                  </a:lnTo>
                  <a:lnTo>
                    <a:pt x="77" y="31"/>
                  </a:lnTo>
                  <a:lnTo>
                    <a:pt x="78" y="33"/>
                  </a:lnTo>
                  <a:lnTo>
                    <a:pt x="79" y="35"/>
                  </a:lnTo>
                  <a:lnTo>
                    <a:pt x="80" y="37"/>
                  </a:lnTo>
                  <a:lnTo>
                    <a:pt x="81" y="39"/>
                  </a:lnTo>
                  <a:lnTo>
                    <a:pt x="82" y="41"/>
                  </a:lnTo>
                  <a:lnTo>
                    <a:pt x="84" y="43"/>
                  </a:lnTo>
                  <a:lnTo>
                    <a:pt x="86" y="46"/>
                  </a:lnTo>
                  <a:lnTo>
                    <a:pt x="87" y="48"/>
                  </a:lnTo>
                  <a:lnTo>
                    <a:pt x="88" y="50"/>
                  </a:lnTo>
                  <a:lnTo>
                    <a:pt x="90" y="51"/>
                  </a:lnTo>
                  <a:lnTo>
                    <a:pt x="91" y="53"/>
                  </a:lnTo>
                  <a:lnTo>
                    <a:pt x="92" y="55"/>
                  </a:lnTo>
                  <a:lnTo>
                    <a:pt x="94" y="57"/>
                  </a:lnTo>
                  <a:lnTo>
                    <a:pt x="96" y="59"/>
                  </a:lnTo>
                  <a:lnTo>
                    <a:pt x="97" y="62"/>
                  </a:lnTo>
                  <a:lnTo>
                    <a:pt x="98" y="64"/>
                  </a:lnTo>
                  <a:lnTo>
                    <a:pt x="99" y="66"/>
                  </a:lnTo>
                  <a:lnTo>
                    <a:pt x="98" y="66"/>
                  </a:lnTo>
                  <a:lnTo>
                    <a:pt x="97" y="67"/>
                  </a:lnTo>
                  <a:lnTo>
                    <a:pt x="96" y="67"/>
                  </a:lnTo>
                  <a:lnTo>
                    <a:pt x="94" y="68"/>
                  </a:lnTo>
                  <a:lnTo>
                    <a:pt x="93" y="69"/>
                  </a:lnTo>
                  <a:lnTo>
                    <a:pt x="92" y="69"/>
                  </a:lnTo>
                  <a:lnTo>
                    <a:pt x="91" y="70"/>
                  </a:lnTo>
                  <a:lnTo>
                    <a:pt x="90" y="71"/>
                  </a:lnTo>
                  <a:lnTo>
                    <a:pt x="88" y="72"/>
                  </a:lnTo>
                  <a:lnTo>
                    <a:pt x="87" y="73"/>
                  </a:lnTo>
                  <a:lnTo>
                    <a:pt x="86" y="74"/>
                  </a:lnTo>
                  <a:lnTo>
                    <a:pt x="85" y="75"/>
                  </a:lnTo>
                  <a:lnTo>
                    <a:pt x="84" y="76"/>
                  </a:lnTo>
                  <a:lnTo>
                    <a:pt x="82" y="77"/>
                  </a:lnTo>
                  <a:lnTo>
                    <a:pt x="81" y="78"/>
                  </a:lnTo>
                  <a:lnTo>
                    <a:pt x="80" y="80"/>
                  </a:lnTo>
                  <a:lnTo>
                    <a:pt x="79" y="80"/>
                  </a:lnTo>
                  <a:lnTo>
                    <a:pt x="78" y="81"/>
                  </a:lnTo>
                  <a:lnTo>
                    <a:pt x="77" y="82"/>
                  </a:lnTo>
                  <a:lnTo>
                    <a:pt x="75" y="83"/>
                  </a:lnTo>
                  <a:lnTo>
                    <a:pt x="74" y="83"/>
                  </a:lnTo>
                  <a:lnTo>
                    <a:pt x="73" y="84"/>
                  </a:lnTo>
                  <a:lnTo>
                    <a:pt x="72" y="85"/>
                  </a:lnTo>
                  <a:lnTo>
                    <a:pt x="71" y="85"/>
                  </a:lnTo>
                  <a:lnTo>
                    <a:pt x="69" y="86"/>
                  </a:lnTo>
                  <a:lnTo>
                    <a:pt x="68" y="86"/>
                  </a:lnTo>
                  <a:lnTo>
                    <a:pt x="67" y="86"/>
                  </a:lnTo>
                  <a:lnTo>
                    <a:pt x="66" y="87"/>
                  </a:lnTo>
                  <a:lnTo>
                    <a:pt x="65" y="87"/>
                  </a:lnTo>
                  <a:lnTo>
                    <a:pt x="62" y="87"/>
                  </a:lnTo>
                  <a:lnTo>
                    <a:pt x="61" y="87"/>
                  </a:lnTo>
                  <a:lnTo>
                    <a:pt x="60" y="86"/>
                  </a:lnTo>
                  <a:lnTo>
                    <a:pt x="57" y="85"/>
                  </a:lnTo>
                  <a:lnTo>
                    <a:pt x="55" y="84"/>
                  </a:lnTo>
                  <a:lnTo>
                    <a:pt x="54" y="84"/>
                  </a:lnTo>
                  <a:lnTo>
                    <a:pt x="51" y="83"/>
                  </a:lnTo>
                  <a:lnTo>
                    <a:pt x="49" y="82"/>
                  </a:lnTo>
                  <a:lnTo>
                    <a:pt x="48" y="81"/>
                  </a:lnTo>
                  <a:lnTo>
                    <a:pt x="45" y="80"/>
                  </a:lnTo>
                  <a:lnTo>
                    <a:pt x="43" y="80"/>
                  </a:lnTo>
                  <a:lnTo>
                    <a:pt x="42" y="78"/>
                  </a:lnTo>
                  <a:lnTo>
                    <a:pt x="39" y="77"/>
                  </a:lnTo>
                  <a:lnTo>
                    <a:pt x="37" y="76"/>
                  </a:lnTo>
                  <a:lnTo>
                    <a:pt x="36" y="75"/>
                  </a:lnTo>
                  <a:lnTo>
                    <a:pt x="34" y="75"/>
                  </a:lnTo>
                  <a:lnTo>
                    <a:pt x="31" y="74"/>
                  </a:lnTo>
                  <a:lnTo>
                    <a:pt x="30" y="73"/>
                  </a:lnTo>
                  <a:lnTo>
                    <a:pt x="28" y="72"/>
                  </a:lnTo>
                  <a:lnTo>
                    <a:pt x="25" y="71"/>
                  </a:lnTo>
                  <a:lnTo>
                    <a:pt x="24" y="71"/>
                  </a:lnTo>
                  <a:lnTo>
                    <a:pt x="22" y="70"/>
                  </a:lnTo>
                  <a:lnTo>
                    <a:pt x="20" y="69"/>
                  </a:lnTo>
                  <a:lnTo>
                    <a:pt x="18" y="68"/>
                  </a:lnTo>
                  <a:lnTo>
                    <a:pt x="16" y="67"/>
                  </a:lnTo>
                  <a:lnTo>
                    <a:pt x="14" y="66"/>
                  </a:lnTo>
                  <a:lnTo>
                    <a:pt x="12" y="65"/>
                  </a:lnTo>
                  <a:lnTo>
                    <a:pt x="11" y="64"/>
                  </a:lnTo>
                  <a:lnTo>
                    <a:pt x="8" y="63"/>
                  </a:lnTo>
                  <a:lnTo>
                    <a:pt x="7" y="62"/>
                  </a:lnTo>
                  <a:lnTo>
                    <a:pt x="5" y="60"/>
                  </a:lnTo>
                  <a:lnTo>
                    <a:pt x="4" y="59"/>
                  </a:lnTo>
                  <a:lnTo>
                    <a:pt x="1" y="58"/>
                  </a:lnTo>
                  <a:lnTo>
                    <a:pt x="0" y="57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4330" y="1213"/>
              <a:ext cx="16" cy="1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6" y="0"/>
                </a:cxn>
                <a:cxn ang="0">
                  <a:pos x="16" y="18"/>
                </a:cxn>
                <a:cxn ang="0">
                  <a:pos x="15" y="18"/>
                </a:cxn>
                <a:cxn ang="0">
                  <a:pos x="13" y="18"/>
                </a:cxn>
                <a:cxn ang="0">
                  <a:pos x="12" y="18"/>
                </a:cxn>
                <a:cxn ang="0">
                  <a:pos x="11" y="18"/>
                </a:cxn>
                <a:cxn ang="0">
                  <a:pos x="10" y="18"/>
                </a:cxn>
                <a:cxn ang="0">
                  <a:pos x="9" y="18"/>
                </a:cxn>
                <a:cxn ang="0">
                  <a:pos x="8" y="18"/>
                </a:cxn>
                <a:cxn ang="0">
                  <a:pos x="6" y="18"/>
                </a:cxn>
                <a:cxn ang="0">
                  <a:pos x="5" y="18"/>
                </a:cxn>
                <a:cxn ang="0">
                  <a:pos x="4" y="17"/>
                </a:cxn>
                <a:cxn ang="0">
                  <a:pos x="3" y="17"/>
                </a:cxn>
                <a:cxn ang="0">
                  <a:pos x="2" y="17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4"/>
                </a:cxn>
                <a:cxn ang="0">
                  <a:pos x="0" y="13"/>
                </a:cxn>
                <a:cxn ang="0">
                  <a:pos x="0" y="12"/>
                </a:cxn>
                <a:cxn ang="0">
                  <a:pos x="2" y="12"/>
                </a:cxn>
                <a:cxn ang="0">
                  <a:pos x="2" y="11"/>
                </a:cxn>
                <a:cxn ang="0">
                  <a:pos x="2" y="10"/>
                </a:cxn>
                <a:cxn ang="0">
                  <a:pos x="2" y="9"/>
                </a:cxn>
                <a:cxn ang="0">
                  <a:pos x="3" y="8"/>
                </a:cxn>
                <a:cxn ang="0">
                  <a:pos x="3" y="7"/>
                </a:cxn>
                <a:cxn ang="0">
                  <a:pos x="3" y="6"/>
                </a:cxn>
                <a:cxn ang="0">
                  <a:pos x="4" y="6"/>
                </a:cxn>
                <a:cxn ang="0">
                  <a:pos x="4" y="5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5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0"/>
                </a:cxn>
              </a:cxnLst>
              <a:rect l="0" t="0" r="r" b="b"/>
              <a:pathLst>
                <a:path w="16" h="18">
                  <a:moveTo>
                    <a:pt x="5" y="0"/>
                  </a:moveTo>
                  <a:lnTo>
                    <a:pt x="16" y="0"/>
                  </a:lnTo>
                  <a:lnTo>
                    <a:pt x="16" y="18"/>
                  </a:lnTo>
                  <a:lnTo>
                    <a:pt x="15" y="18"/>
                  </a:lnTo>
                  <a:lnTo>
                    <a:pt x="13" y="18"/>
                  </a:lnTo>
                  <a:lnTo>
                    <a:pt x="12" y="18"/>
                  </a:lnTo>
                  <a:lnTo>
                    <a:pt x="11" y="18"/>
                  </a:lnTo>
                  <a:lnTo>
                    <a:pt x="10" y="18"/>
                  </a:lnTo>
                  <a:lnTo>
                    <a:pt x="9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5" y="18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2" y="9"/>
                  </a:lnTo>
                  <a:lnTo>
                    <a:pt x="3" y="8"/>
                  </a:lnTo>
                  <a:lnTo>
                    <a:pt x="3" y="7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4369" y="1254"/>
              <a:ext cx="60" cy="45"/>
            </a:xfrm>
            <a:custGeom>
              <a:avLst/>
              <a:gdLst/>
              <a:ahLst/>
              <a:cxnLst>
                <a:cxn ang="0">
                  <a:pos x="1" y="33"/>
                </a:cxn>
                <a:cxn ang="0">
                  <a:pos x="4" y="30"/>
                </a:cxn>
                <a:cxn ang="0">
                  <a:pos x="7" y="27"/>
                </a:cxn>
                <a:cxn ang="0">
                  <a:pos x="10" y="25"/>
                </a:cxn>
                <a:cxn ang="0">
                  <a:pos x="13" y="22"/>
                </a:cxn>
                <a:cxn ang="0">
                  <a:pos x="16" y="20"/>
                </a:cxn>
                <a:cxn ang="0">
                  <a:pos x="20" y="18"/>
                </a:cxn>
                <a:cxn ang="0">
                  <a:pos x="22" y="16"/>
                </a:cxn>
                <a:cxn ang="0">
                  <a:pos x="26" y="14"/>
                </a:cxn>
                <a:cxn ang="0">
                  <a:pos x="29" y="12"/>
                </a:cxn>
                <a:cxn ang="0">
                  <a:pos x="32" y="9"/>
                </a:cxn>
                <a:cxn ang="0">
                  <a:pos x="35" y="7"/>
                </a:cxn>
                <a:cxn ang="0">
                  <a:pos x="39" y="6"/>
                </a:cxn>
                <a:cxn ang="0">
                  <a:pos x="43" y="4"/>
                </a:cxn>
                <a:cxn ang="0">
                  <a:pos x="45" y="2"/>
                </a:cxn>
                <a:cxn ang="0">
                  <a:pos x="49" y="1"/>
                </a:cxn>
                <a:cxn ang="0">
                  <a:pos x="51" y="0"/>
                </a:cxn>
                <a:cxn ang="0">
                  <a:pos x="52" y="1"/>
                </a:cxn>
                <a:cxn ang="0">
                  <a:pos x="53" y="2"/>
                </a:cxn>
                <a:cxn ang="0">
                  <a:pos x="55" y="4"/>
                </a:cxn>
                <a:cxn ang="0">
                  <a:pos x="56" y="6"/>
                </a:cxn>
                <a:cxn ang="0">
                  <a:pos x="57" y="8"/>
                </a:cxn>
                <a:cxn ang="0">
                  <a:pos x="58" y="11"/>
                </a:cxn>
                <a:cxn ang="0">
                  <a:pos x="59" y="12"/>
                </a:cxn>
                <a:cxn ang="0">
                  <a:pos x="59" y="14"/>
                </a:cxn>
                <a:cxn ang="0">
                  <a:pos x="60" y="15"/>
                </a:cxn>
                <a:cxn ang="0">
                  <a:pos x="59" y="17"/>
                </a:cxn>
                <a:cxn ang="0">
                  <a:pos x="56" y="18"/>
                </a:cxn>
                <a:cxn ang="0">
                  <a:pos x="52" y="20"/>
                </a:cxn>
                <a:cxn ang="0">
                  <a:pos x="50" y="22"/>
                </a:cxn>
                <a:cxn ang="0">
                  <a:pos x="46" y="23"/>
                </a:cxn>
                <a:cxn ang="0">
                  <a:pos x="44" y="25"/>
                </a:cxn>
                <a:cxn ang="0">
                  <a:pos x="40" y="27"/>
                </a:cxn>
                <a:cxn ang="0">
                  <a:pos x="38" y="30"/>
                </a:cxn>
                <a:cxn ang="0">
                  <a:pos x="34" y="32"/>
                </a:cxn>
                <a:cxn ang="0">
                  <a:pos x="32" y="34"/>
                </a:cxn>
                <a:cxn ang="0">
                  <a:pos x="29" y="36"/>
                </a:cxn>
                <a:cxn ang="0">
                  <a:pos x="26" y="38"/>
                </a:cxn>
                <a:cxn ang="0">
                  <a:pos x="23" y="39"/>
                </a:cxn>
                <a:cxn ang="0">
                  <a:pos x="20" y="41"/>
                </a:cxn>
                <a:cxn ang="0">
                  <a:pos x="16" y="43"/>
                </a:cxn>
                <a:cxn ang="0">
                  <a:pos x="14" y="44"/>
                </a:cxn>
                <a:cxn ang="0">
                  <a:pos x="12" y="44"/>
                </a:cxn>
                <a:cxn ang="0">
                  <a:pos x="10" y="43"/>
                </a:cxn>
                <a:cxn ang="0">
                  <a:pos x="9" y="42"/>
                </a:cxn>
                <a:cxn ang="0">
                  <a:pos x="8" y="41"/>
                </a:cxn>
                <a:cxn ang="0">
                  <a:pos x="7" y="40"/>
                </a:cxn>
                <a:cxn ang="0">
                  <a:pos x="6" y="39"/>
                </a:cxn>
                <a:cxn ang="0">
                  <a:pos x="4" y="38"/>
                </a:cxn>
                <a:cxn ang="0">
                  <a:pos x="2" y="37"/>
                </a:cxn>
                <a:cxn ang="0">
                  <a:pos x="1" y="36"/>
                </a:cxn>
                <a:cxn ang="0">
                  <a:pos x="0" y="34"/>
                </a:cxn>
              </a:cxnLst>
              <a:rect l="0" t="0" r="r" b="b"/>
              <a:pathLst>
                <a:path w="60" h="45">
                  <a:moveTo>
                    <a:pt x="0" y="34"/>
                  </a:moveTo>
                  <a:lnTo>
                    <a:pt x="1" y="33"/>
                  </a:lnTo>
                  <a:lnTo>
                    <a:pt x="2" y="32"/>
                  </a:lnTo>
                  <a:lnTo>
                    <a:pt x="4" y="30"/>
                  </a:lnTo>
                  <a:lnTo>
                    <a:pt x="6" y="29"/>
                  </a:lnTo>
                  <a:lnTo>
                    <a:pt x="7" y="27"/>
                  </a:lnTo>
                  <a:lnTo>
                    <a:pt x="8" y="26"/>
                  </a:lnTo>
                  <a:lnTo>
                    <a:pt x="10" y="25"/>
                  </a:lnTo>
                  <a:lnTo>
                    <a:pt x="12" y="23"/>
                  </a:lnTo>
                  <a:lnTo>
                    <a:pt x="13" y="22"/>
                  </a:lnTo>
                  <a:lnTo>
                    <a:pt x="15" y="21"/>
                  </a:lnTo>
                  <a:lnTo>
                    <a:pt x="16" y="20"/>
                  </a:lnTo>
                  <a:lnTo>
                    <a:pt x="17" y="19"/>
                  </a:lnTo>
                  <a:lnTo>
                    <a:pt x="20" y="18"/>
                  </a:lnTo>
                  <a:lnTo>
                    <a:pt x="21" y="17"/>
                  </a:lnTo>
                  <a:lnTo>
                    <a:pt x="22" y="16"/>
                  </a:lnTo>
                  <a:lnTo>
                    <a:pt x="25" y="15"/>
                  </a:lnTo>
                  <a:lnTo>
                    <a:pt x="26" y="14"/>
                  </a:lnTo>
                  <a:lnTo>
                    <a:pt x="27" y="13"/>
                  </a:lnTo>
                  <a:lnTo>
                    <a:pt x="29" y="12"/>
                  </a:lnTo>
                  <a:lnTo>
                    <a:pt x="31" y="11"/>
                  </a:lnTo>
                  <a:lnTo>
                    <a:pt x="32" y="9"/>
                  </a:lnTo>
                  <a:lnTo>
                    <a:pt x="34" y="8"/>
                  </a:lnTo>
                  <a:lnTo>
                    <a:pt x="35" y="7"/>
                  </a:lnTo>
                  <a:lnTo>
                    <a:pt x="37" y="7"/>
                  </a:lnTo>
                  <a:lnTo>
                    <a:pt x="39" y="6"/>
                  </a:lnTo>
                  <a:lnTo>
                    <a:pt x="40" y="5"/>
                  </a:lnTo>
                  <a:lnTo>
                    <a:pt x="43" y="4"/>
                  </a:lnTo>
                  <a:lnTo>
                    <a:pt x="44" y="3"/>
                  </a:lnTo>
                  <a:lnTo>
                    <a:pt x="45" y="2"/>
                  </a:lnTo>
                  <a:lnTo>
                    <a:pt x="47" y="2"/>
                  </a:lnTo>
                  <a:lnTo>
                    <a:pt x="49" y="1"/>
                  </a:lnTo>
                  <a:lnTo>
                    <a:pt x="50" y="0"/>
                  </a:lnTo>
                  <a:lnTo>
                    <a:pt x="51" y="0"/>
                  </a:lnTo>
                  <a:lnTo>
                    <a:pt x="51" y="1"/>
                  </a:lnTo>
                  <a:lnTo>
                    <a:pt x="52" y="1"/>
                  </a:lnTo>
                  <a:lnTo>
                    <a:pt x="52" y="2"/>
                  </a:lnTo>
                  <a:lnTo>
                    <a:pt x="53" y="2"/>
                  </a:lnTo>
                  <a:lnTo>
                    <a:pt x="55" y="3"/>
                  </a:lnTo>
                  <a:lnTo>
                    <a:pt x="55" y="4"/>
                  </a:lnTo>
                  <a:lnTo>
                    <a:pt x="56" y="5"/>
                  </a:lnTo>
                  <a:lnTo>
                    <a:pt x="56" y="6"/>
                  </a:lnTo>
                  <a:lnTo>
                    <a:pt x="57" y="7"/>
                  </a:lnTo>
                  <a:lnTo>
                    <a:pt x="57" y="8"/>
                  </a:lnTo>
                  <a:lnTo>
                    <a:pt x="58" y="9"/>
                  </a:lnTo>
                  <a:lnTo>
                    <a:pt x="58" y="11"/>
                  </a:lnTo>
                  <a:lnTo>
                    <a:pt x="58" y="12"/>
                  </a:lnTo>
                  <a:lnTo>
                    <a:pt x="59" y="12"/>
                  </a:lnTo>
                  <a:lnTo>
                    <a:pt x="59" y="13"/>
                  </a:lnTo>
                  <a:lnTo>
                    <a:pt x="59" y="14"/>
                  </a:lnTo>
                  <a:lnTo>
                    <a:pt x="60" y="14"/>
                  </a:lnTo>
                  <a:lnTo>
                    <a:pt x="60" y="15"/>
                  </a:lnTo>
                  <a:lnTo>
                    <a:pt x="60" y="16"/>
                  </a:lnTo>
                  <a:lnTo>
                    <a:pt x="59" y="17"/>
                  </a:lnTo>
                  <a:lnTo>
                    <a:pt x="57" y="17"/>
                  </a:lnTo>
                  <a:lnTo>
                    <a:pt x="56" y="18"/>
                  </a:lnTo>
                  <a:lnTo>
                    <a:pt x="55" y="19"/>
                  </a:lnTo>
                  <a:lnTo>
                    <a:pt x="52" y="20"/>
                  </a:lnTo>
                  <a:lnTo>
                    <a:pt x="51" y="21"/>
                  </a:lnTo>
                  <a:lnTo>
                    <a:pt x="50" y="22"/>
                  </a:lnTo>
                  <a:lnTo>
                    <a:pt x="49" y="22"/>
                  </a:lnTo>
                  <a:lnTo>
                    <a:pt x="46" y="23"/>
                  </a:lnTo>
                  <a:lnTo>
                    <a:pt x="45" y="24"/>
                  </a:lnTo>
                  <a:lnTo>
                    <a:pt x="44" y="25"/>
                  </a:lnTo>
                  <a:lnTo>
                    <a:pt x="43" y="26"/>
                  </a:lnTo>
                  <a:lnTo>
                    <a:pt x="40" y="27"/>
                  </a:lnTo>
                  <a:lnTo>
                    <a:pt x="39" y="29"/>
                  </a:lnTo>
                  <a:lnTo>
                    <a:pt x="38" y="30"/>
                  </a:lnTo>
                  <a:lnTo>
                    <a:pt x="37" y="31"/>
                  </a:lnTo>
                  <a:lnTo>
                    <a:pt x="34" y="32"/>
                  </a:lnTo>
                  <a:lnTo>
                    <a:pt x="33" y="33"/>
                  </a:lnTo>
                  <a:lnTo>
                    <a:pt x="32" y="34"/>
                  </a:lnTo>
                  <a:lnTo>
                    <a:pt x="31" y="35"/>
                  </a:lnTo>
                  <a:lnTo>
                    <a:pt x="29" y="36"/>
                  </a:lnTo>
                  <a:lnTo>
                    <a:pt x="27" y="37"/>
                  </a:lnTo>
                  <a:lnTo>
                    <a:pt x="26" y="38"/>
                  </a:lnTo>
                  <a:lnTo>
                    <a:pt x="25" y="38"/>
                  </a:lnTo>
                  <a:lnTo>
                    <a:pt x="23" y="39"/>
                  </a:lnTo>
                  <a:lnTo>
                    <a:pt x="21" y="40"/>
                  </a:lnTo>
                  <a:lnTo>
                    <a:pt x="20" y="41"/>
                  </a:lnTo>
                  <a:lnTo>
                    <a:pt x="19" y="42"/>
                  </a:lnTo>
                  <a:lnTo>
                    <a:pt x="16" y="43"/>
                  </a:lnTo>
                  <a:lnTo>
                    <a:pt x="15" y="43"/>
                  </a:lnTo>
                  <a:lnTo>
                    <a:pt x="14" y="44"/>
                  </a:lnTo>
                  <a:lnTo>
                    <a:pt x="12" y="45"/>
                  </a:lnTo>
                  <a:lnTo>
                    <a:pt x="12" y="44"/>
                  </a:lnTo>
                  <a:lnTo>
                    <a:pt x="10" y="44"/>
                  </a:lnTo>
                  <a:lnTo>
                    <a:pt x="10" y="43"/>
                  </a:lnTo>
                  <a:lnTo>
                    <a:pt x="9" y="43"/>
                  </a:lnTo>
                  <a:lnTo>
                    <a:pt x="9" y="42"/>
                  </a:lnTo>
                  <a:lnTo>
                    <a:pt x="8" y="42"/>
                  </a:lnTo>
                  <a:lnTo>
                    <a:pt x="8" y="41"/>
                  </a:lnTo>
                  <a:lnTo>
                    <a:pt x="7" y="41"/>
                  </a:lnTo>
                  <a:lnTo>
                    <a:pt x="7" y="40"/>
                  </a:lnTo>
                  <a:lnTo>
                    <a:pt x="6" y="40"/>
                  </a:lnTo>
                  <a:lnTo>
                    <a:pt x="6" y="39"/>
                  </a:lnTo>
                  <a:lnTo>
                    <a:pt x="4" y="39"/>
                  </a:lnTo>
                  <a:lnTo>
                    <a:pt x="4" y="38"/>
                  </a:lnTo>
                  <a:lnTo>
                    <a:pt x="3" y="38"/>
                  </a:lnTo>
                  <a:lnTo>
                    <a:pt x="2" y="37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0" y="3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4376" y="1273"/>
              <a:ext cx="273" cy="185"/>
            </a:xfrm>
            <a:custGeom>
              <a:avLst/>
              <a:gdLst/>
              <a:ahLst/>
              <a:cxnLst>
                <a:cxn ang="0">
                  <a:pos x="8" y="35"/>
                </a:cxn>
                <a:cxn ang="0">
                  <a:pos x="19" y="28"/>
                </a:cxn>
                <a:cxn ang="0">
                  <a:pos x="30" y="22"/>
                </a:cxn>
                <a:cxn ang="0">
                  <a:pos x="40" y="16"/>
                </a:cxn>
                <a:cxn ang="0">
                  <a:pos x="51" y="10"/>
                </a:cxn>
                <a:cxn ang="0">
                  <a:pos x="62" y="4"/>
                </a:cxn>
                <a:cxn ang="0">
                  <a:pos x="71" y="2"/>
                </a:cxn>
                <a:cxn ang="0">
                  <a:pos x="79" y="10"/>
                </a:cxn>
                <a:cxn ang="0">
                  <a:pos x="85" y="16"/>
                </a:cxn>
                <a:cxn ang="0">
                  <a:pos x="91" y="23"/>
                </a:cxn>
                <a:cxn ang="0">
                  <a:pos x="98" y="30"/>
                </a:cxn>
                <a:cxn ang="0">
                  <a:pos x="104" y="37"/>
                </a:cxn>
                <a:cxn ang="0">
                  <a:pos x="110" y="43"/>
                </a:cxn>
                <a:cxn ang="0">
                  <a:pos x="138" y="55"/>
                </a:cxn>
                <a:cxn ang="0">
                  <a:pos x="148" y="62"/>
                </a:cxn>
                <a:cxn ang="0">
                  <a:pos x="159" y="69"/>
                </a:cxn>
                <a:cxn ang="0">
                  <a:pos x="171" y="75"/>
                </a:cxn>
                <a:cxn ang="0">
                  <a:pos x="182" y="80"/>
                </a:cxn>
                <a:cxn ang="0">
                  <a:pos x="194" y="87"/>
                </a:cxn>
                <a:cxn ang="0">
                  <a:pos x="273" y="114"/>
                </a:cxn>
                <a:cxn ang="0">
                  <a:pos x="268" y="120"/>
                </a:cxn>
                <a:cxn ang="0">
                  <a:pos x="264" y="124"/>
                </a:cxn>
                <a:cxn ang="0">
                  <a:pos x="259" y="128"/>
                </a:cxn>
                <a:cxn ang="0">
                  <a:pos x="254" y="132"/>
                </a:cxn>
                <a:cxn ang="0">
                  <a:pos x="251" y="137"/>
                </a:cxn>
                <a:cxn ang="0">
                  <a:pos x="245" y="139"/>
                </a:cxn>
                <a:cxn ang="0">
                  <a:pos x="235" y="133"/>
                </a:cxn>
                <a:cxn ang="0">
                  <a:pos x="225" y="129"/>
                </a:cxn>
                <a:cxn ang="0">
                  <a:pos x="217" y="125"/>
                </a:cxn>
                <a:cxn ang="0">
                  <a:pos x="208" y="120"/>
                </a:cxn>
                <a:cxn ang="0">
                  <a:pos x="198" y="115"/>
                </a:cxn>
                <a:cxn ang="0">
                  <a:pos x="190" y="111"/>
                </a:cxn>
                <a:cxn ang="0">
                  <a:pos x="184" y="128"/>
                </a:cxn>
                <a:cxn ang="0">
                  <a:pos x="187" y="138"/>
                </a:cxn>
                <a:cxn ang="0">
                  <a:pos x="191" y="148"/>
                </a:cxn>
                <a:cxn ang="0">
                  <a:pos x="194" y="159"/>
                </a:cxn>
                <a:cxn ang="0">
                  <a:pos x="198" y="168"/>
                </a:cxn>
                <a:cxn ang="0">
                  <a:pos x="200" y="179"/>
                </a:cxn>
                <a:cxn ang="0">
                  <a:pos x="198" y="185"/>
                </a:cxn>
                <a:cxn ang="0">
                  <a:pos x="192" y="183"/>
                </a:cxn>
                <a:cxn ang="0">
                  <a:pos x="187" y="180"/>
                </a:cxn>
                <a:cxn ang="0">
                  <a:pos x="184" y="177"/>
                </a:cxn>
                <a:cxn ang="0">
                  <a:pos x="178" y="174"/>
                </a:cxn>
                <a:cxn ang="0">
                  <a:pos x="161" y="164"/>
                </a:cxn>
                <a:cxn ang="0">
                  <a:pos x="144" y="157"/>
                </a:cxn>
                <a:cxn ang="0">
                  <a:pos x="126" y="150"/>
                </a:cxn>
                <a:cxn ang="0">
                  <a:pos x="108" y="144"/>
                </a:cxn>
                <a:cxn ang="0">
                  <a:pos x="92" y="137"/>
                </a:cxn>
                <a:cxn ang="0">
                  <a:pos x="75" y="129"/>
                </a:cxn>
                <a:cxn ang="0">
                  <a:pos x="62" y="117"/>
                </a:cxn>
                <a:cxn ang="0">
                  <a:pos x="51" y="103"/>
                </a:cxn>
                <a:cxn ang="0">
                  <a:pos x="40" y="89"/>
                </a:cxn>
                <a:cxn ang="0">
                  <a:pos x="30" y="76"/>
                </a:cxn>
                <a:cxn ang="0">
                  <a:pos x="18" y="62"/>
                </a:cxn>
                <a:cxn ang="0">
                  <a:pos x="7" y="49"/>
                </a:cxn>
              </a:cxnLst>
              <a:rect l="0" t="0" r="r" b="b"/>
              <a:pathLst>
                <a:path w="273" h="185">
                  <a:moveTo>
                    <a:pt x="0" y="40"/>
                  </a:moveTo>
                  <a:lnTo>
                    <a:pt x="2" y="39"/>
                  </a:lnTo>
                  <a:lnTo>
                    <a:pt x="5" y="37"/>
                  </a:lnTo>
                  <a:lnTo>
                    <a:pt x="6" y="36"/>
                  </a:lnTo>
                  <a:lnTo>
                    <a:pt x="8" y="35"/>
                  </a:lnTo>
                  <a:lnTo>
                    <a:pt x="10" y="33"/>
                  </a:lnTo>
                  <a:lnTo>
                    <a:pt x="13" y="32"/>
                  </a:lnTo>
                  <a:lnTo>
                    <a:pt x="14" y="31"/>
                  </a:lnTo>
                  <a:lnTo>
                    <a:pt x="16" y="30"/>
                  </a:lnTo>
                  <a:lnTo>
                    <a:pt x="19" y="28"/>
                  </a:lnTo>
                  <a:lnTo>
                    <a:pt x="21" y="26"/>
                  </a:lnTo>
                  <a:lnTo>
                    <a:pt x="22" y="25"/>
                  </a:lnTo>
                  <a:lnTo>
                    <a:pt x="25" y="24"/>
                  </a:lnTo>
                  <a:lnTo>
                    <a:pt x="27" y="23"/>
                  </a:lnTo>
                  <a:lnTo>
                    <a:pt x="30" y="22"/>
                  </a:lnTo>
                  <a:lnTo>
                    <a:pt x="32" y="20"/>
                  </a:lnTo>
                  <a:lnTo>
                    <a:pt x="33" y="19"/>
                  </a:lnTo>
                  <a:lnTo>
                    <a:pt x="36" y="18"/>
                  </a:lnTo>
                  <a:lnTo>
                    <a:pt x="38" y="17"/>
                  </a:lnTo>
                  <a:lnTo>
                    <a:pt x="40" y="16"/>
                  </a:lnTo>
                  <a:lnTo>
                    <a:pt x="43" y="15"/>
                  </a:lnTo>
                  <a:lnTo>
                    <a:pt x="45" y="14"/>
                  </a:lnTo>
                  <a:lnTo>
                    <a:pt x="46" y="13"/>
                  </a:lnTo>
                  <a:lnTo>
                    <a:pt x="49" y="11"/>
                  </a:lnTo>
                  <a:lnTo>
                    <a:pt x="51" y="10"/>
                  </a:lnTo>
                  <a:lnTo>
                    <a:pt x="53" y="8"/>
                  </a:lnTo>
                  <a:lnTo>
                    <a:pt x="56" y="7"/>
                  </a:lnTo>
                  <a:lnTo>
                    <a:pt x="57" y="6"/>
                  </a:lnTo>
                  <a:lnTo>
                    <a:pt x="59" y="5"/>
                  </a:lnTo>
                  <a:lnTo>
                    <a:pt x="62" y="4"/>
                  </a:lnTo>
                  <a:lnTo>
                    <a:pt x="64" y="2"/>
                  </a:lnTo>
                  <a:lnTo>
                    <a:pt x="67" y="1"/>
                  </a:lnTo>
                  <a:lnTo>
                    <a:pt x="69" y="0"/>
                  </a:lnTo>
                  <a:lnTo>
                    <a:pt x="70" y="1"/>
                  </a:lnTo>
                  <a:lnTo>
                    <a:pt x="71" y="2"/>
                  </a:lnTo>
                  <a:lnTo>
                    <a:pt x="73" y="4"/>
                  </a:lnTo>
                  <a:lnTo>
                    <a:pt x="74" y="5"/>
                  </a:lnTo>
                  <a:lnTo>
                    <a:pt x="75" y="6"/>
                  </a:lnTo>
                  <a:lnTo>
                    <a:pt x="77" y="7"/>
                  </a:lnTo>
                  <a:lnTo>
                    <a:pt x="79" y="10"/>
                  </a:lnTo>
                  <a:lnTo>
                    <a:pt x="80" y="11"/>
                  </a:lnTo>
                  <a:lnTo>
                    <a:pt x="81" y="12"/>
                  </a:lnTo>
                  <a:lnTo>
                    <a:pt x="82" y="13"/>
                  </a:lnTo>
                  <a:lnTo>
                    <a:pt x="83" y="15"/>
                  </a:lnTo>
                  <a:lnTo>
                    <a:pt x="85" y="16"/>
                  </a:lnTo>
                  <a:lnTo>
                    <a:pt x="86" y="17"/>
                  </a:lnTo>
                  <a:lnTo>
                    <a:pt x="87" y="19"/>
                  </a:lnTo>
                  <a:lnTo>
                    <a:pt x="88" y="20"/>
                  </a:lnTo>
                  <a:lnTo>
                    <a:pt x="89" y="21"/>
                  </a:lnTo>
                  <a:lnTo>
                    <a:pt x="91" y="23"/>
                  </a:lnTo>
                  <a:lnTo>
                    <a:pt x="92" y="24"/>
                  </a:lnTo>
                  <a:lnTo>
                    <a:pt x="93" y="25"/>
                  </a:lnTo>
                  <a:lnTo>
                    <a:pt x="94" y="28"/>
                  </a:lnTo>
                  <a:lnTo>
                    <a:pt x="96" y="29"/>
                  </a:lnTo>
                  <a:lnTo>
                    <a:pt x="98" y="30"/>
                  </a:lnTo>
                  <a:lnTo>
                    <a:pt x="99" y="32"/>
                  </a:lnTo>
                  <a:lnTo>
                    <a:pt x="100" y="33"/>
                  </a:lnTo>
                  <a:lnTo>
                    <a:pt x="101" y="34"/>
                  </a:lnTo>
                  <a:lnTo>
                    <a:pt x="102" y="36"/>
                  </a:lnTo>
                  <a:lnTo>
                    <a:pt x="104" y="37"/>
                  </a:lnTo>
                  <a:lnTo>
                    <a:pt x="105" y="38"/>
                  </a:lnTo>
                  <a:lnTo>
                    <a:pt x="106" y="39"/>
                  </a:lnTo>
                  <a:lnTo>
                    <a:pt x="107" y="41"/>
                  </a:lnTo>
                  <a:lnTo>
                    <a:pt x="108" y="42"/>
                  </a:lnTo>
                  <a:lnTo>
                    <a:pt x="110" y="43"/>
                  </a:lnTo>
                  <a:lnTo>
                    <a:pt x="131" y="47"/>
                  </a:lnTo>
                  <a:lnTo>
                    <a:pt x="134" y="49"/>
                  </a:lnTo>
                  <a:lnTo>
                    <a:pt x="135" y="51"/>
                  </a:lnTo>
                  <a:lnTo>
                    <a:pt x="136" y="53"/>
                  </a:lnTo>
                  <a:lnTo>
                    <a:pt x="138" y="55"/>
                  </a:lnTo>
                  <a:lnTo>
                    <a:pt x="139" y="56"/>
                  </a:lnTo>
                  <a:lnTo>
                    <a:pt x="142" y="58"/>
                  </a:lnTo>
                  <a:lnTo>
                    <a:pt x="143" y="59"/>
                  </a:lnTo>
                  <a:lnTo>
                    <a:pt x="145" y="61"/>
                  </a:lnTo>
                  <a:lnTo>
                    <a:pt x="148" y="62"/>
                  </a:lnTo>
                  <a:lnTo>
                    <a:pt x="149" y="65"/>
                  </a:lnTo>
                  <a:lnTo>
                    <a:pt x="151" y="66"/>
                  </a:lnTo>
                  <a:lnTo>
                    <a:pt x="154" y="67"/>
                  </a:lnTo>
                  <a:lnTo>
                    <a:pt x="156" y="68"/>
                  </a:lnTo>
                  <a:lnTo>
                    <a:pt x="159" y="69"/>
                  </a:lnTo>
                  <a:lnTo>
                    <a:pt x="161" y="71"/>
                  </a:lnTo>
                  <a:lnTo>
                    <a:pt x="163" y="72"/>
                  </a:lnTo>
                  <a:lnTo>
                    <a:pt x="166" y="73"/>
                  </a:lnTo>
                  <a:lnTo>
                    <a:pt x="168" y="74"/>
                  </a:lnTo>
                  <a:lnTo>
                    <a:pt x="171" y="75"/>
                  </a:lnTo>
                  <a:lnTo>
                    <a:pt x="173" y="76"/>
                  </a:lnTo>
                  <a:lnTo>
                    <a:pt x="175" y="77"/>
                  </a:lnTo>
                  <a:lnTo>
                    <a:pt x="178" y="78"/>
                  </a:lnTo>
                  <a:lnTo>
                    <a:pt x="180" y="79"/>
                  </a:lnTo>
                  <a:lnTo>
                    <a:pt x="182" y="80"/>
                  </a:lnTo>
                  <a:lnTo>
                    <a:pt x="185" y="82"/>
                  </a:lnTo>
                  <a:lnTo>
                    <a:pt x="187" y="84"/>
                  </a:lnTo>
                  <a:lnTo>
                    <a:pt x="190" y="85"/>
                  </a:lnTo>
                  <a:lnTo>
                    <a:pt x="192" y="86"/>
                  </a:lnTo>
                  <a:lnTo>
                    <a:pt x="194" y="87"/>
                  </a:lnTo>
                  <a:lnTo>
                    <a:pt x="197" y="88"/>
                  </a:lnTo>
                  <a:lnTo>
                    <a:pt x="199" y="90"/>
                  </a:lnTo>
                  <a:lnTo>
                    <a:pt x="200" y="91"/>
                  </a:lnTo>
                  <a:lnTo>
                    <a:pt x="241" y="91"/>
                  </a:lnTo>
                  <a:lnTo>
                    <a:pt x="273" y="114"/>
                  </a:lnTo>
                  <a:lnTo>
                    <a:pt x="272" y="115"/>
                  </a:lnTo>
                  <a:lnTo>
                    <a:pt x="272" y="117"/>
                  </a:lnTo>
                  <a:lnTo>
                    <a:pt x="271" y="118"/>
                  </a:lnTo>
                  <a:lnTo>
                    <a:pt x="270" y="119"/>
                  </a:lnTo>
                  <a:lnTo>
                    <a:pt x="268" y="120"/>
                  </a:lnTo>
                  <a:lnTo>
                    <a:pt x="267" y="121"/>
                  </a:lnTo>
                  <a:lnTo>
                    <a:pt x="266" y="122"/>
                  </a:lnTo>
                  <a:lnTo>
                    <a:pt x="265" y="123"/>
                  </a:lnTo>
                  <a:lnTo>
                    <a:pt x="265" y="124"/>
                  </a:lnTo>
                  <a:lnTo>
                    <a:pt x="264" y="124"/>
                  </a:lnTo>
                  <a:lnTo>
                    <a:pt x="262" y="125"/>
                  </a:lnTo>
                  <a:lnTo>
                    <a:pt x="261" y="126"/>
                  </a:lnTo>
                  <a:lnTo>
                    <a:pt x="261" y="127"/>
                  </a:lnTo>
                  <a:lnTo>
                    <a:pt x="260" y="127"/>
                  </a:lnTo>
                  <a:lnTo>
                    <a:pt x="259" y="128"/>
                  </a:lnTo>
                  <a:lnTo>
                    <a:pt x="258" y="129"/>
                  </a:lnTo>
                  <a:lnTo>
                    <a:pt x="257" y="130"/>
                  </a:lnTo>
                  <a:lnTo>
                    <a:pt x="255" y="131"/>
                  </a:lnTo>
                  <a:lnTo>
                    <a:pt x="255" y="132"/>
                  </a:lnTo>
                  <a:lnTo>
                    <a:pt x="254" y="132"/>
                  </a:lnTo>
                  <a:lnTo>
                    <a:pt x="253" y="133"/>
                  </a:lnTo>
                  <a:lnTo>
                    <a:pt x="253" y="135"/>
                  </a:lnTo>
                  <a:lnTo>
                    <a:pt x="252" y="136"/>
                  </a:lnTo>
                  <a:lnTo>
                    <a:pt x="251" y="136"/>
                  </a:lnTo>
                  <a:lnTo>
                    <a:pt x="251" y="137"/>
                  </a:lnTo>
                  <a:lnTo>
                    <a:pt x="249" y="138"/>
                  </a:lnTo>
                  <a:lnTo>
                    <a:pt x="249" y="139"/>
                  </a:lnTo>
                  <a:lnTo>
                    <a:pt x="248" y="140"/>
                  </a:lnTo>
                  <a:lnTo>
                    <a:pt x="246" y="140"/>
                  </a:lnTo>
                  <a:lnTo>
                    <a:pt x="245" y="139"/>
                  </a:lnTo>
                  <a:lnTo>
                    <a:pt x="242" y="138"/>
                  </a:lnTo>
                  <a:lnTo>
                    <a:pt x="241" y="137"/>
                  </a:lnTo>
                  <a:lnTo>
                    <a:pt x="239" y="136"/>
                  </a:lnTo>
                  <a:lnTo>
                    <a:pt x="236" y="135"/>
                  </a:lnTo>
                  <a:lnTo>
                    <a:pt x="235" y="133"/>
                  </a:lnTo>
                  <a:lnTo>
                    <a:pt x="233" y="133"/>
                  </a:lnTo>
                  <a:lnTo>
                    <a:pt x="231" y="132"/>
                  </a:lnTo>
                  <a:lnTo>
                    <a:pt x="229" y="131"/>
                  </a:lnTo>
                  <a:lnTo>
                    <a:pt x="228" y="130"/>
                  </a:lnTo>
                  <a:lnTo>
                    <a:pt x="225" y="129"/>
                  </a:lnTo>
                  <a:lnTo>
                    <a:pt x="224" y="128"/>
                  </a:lnTo>
                  <a:lnTo>
                    <a:pt x="222" y="127"/>
                  </a:lnTo>
                  <a:lnTo>
                    <a:pt x="221" y="126"/>
                  </a:lnTo>
                  <a:lnTo>
                    <a:pt x="218" y="125"/>
                  </a:lnTo>
                  <a:lnTo>
                    <a:pt x="217" y="125"/>
                  </a:lnTo>
                  <a:lnTo>
                    <a:pt x="215" y="124"/>
                  </a:lnTo>
                  <a:lnTo>
                    <a:pt x="214" y="123"/>
                  </a:lnTo>
                  <a:lnTo>
                    <a:pt x="211" y="122"/>
                  </a:lnTo>
                  <a:lnTo>
                    <a:pt x="210" y="121"/>
                  </a:lnTo>
                  <a:lnTo>
                    <a:pt x="208" y="120"/>
                  </a:lnTo>
                  <a:lnTo>
                    <a:pt x="206" y="119"/>
                  </a:lnTo>
                  <a:lnTo>
                    <a:pt x="204" y="119"/>
                  </a:lnTo>
                  <a:lnTo>
                    <a:pt x="203" y="118"/>
                  </a:lnTo>
                  <a:lnTo>
                    <a:pt x="200" y="117"/>
                  </a:lnTo>
                  <a:lnTo>
                    <a:pt x="198" y="115"/>
                  </a:lnTo>
                  <a:lnTo>
                    <a:pt x="197" y="114"/>
                  </a:lnTo>
                  <a:lnTo>
                    <a:pt x="194" y="114"/>
                  </a:lnTo>
                  <a:lnTo>
                    <a:pt x="193" y="113"/>
                  </a:lnTo>
                  <a:lnTo>
                    <a:pt x="191" y="112"/>
                  </a:lnTo>
                  <a:lnTo>
                    <a:pt x="190" y="111"/>
                  </a:lnTo>
                  <a:lnTo>
                    <a:pt x="182" y="120"/>
                  </a:lnTo>
                  <a:lnTo>
                    <a:pt x="182" y="122"/>
                  </a:lnTo>
                  <a:lnTo>
                    <a:pt x="182" y="124"/>
                  </a:lnTo>
                  <a:lnTo>
                    <a:pt x="184" y="126"/>
                  </a:lnTo>
                  <a:lnTo>
                    <a:pt x="184" y="128"/>
                  </a:lnTo>
                  <a:lnTo>
                    <a:pt x="185" y="130"/>
                  </a:lnTo>
                  <a:lnTo>
                    <a:pt x="185" y="132"/>
                  </a:lnTo>
                  <a:lnTo>
                    <a:pt x="186" y="135"/>
                  </a:lnTo>
                  <a:lnTo>
                    <a:pt x="186" y="136"/>
                  </a:lnTo>
                  <a:lnTo>
                    <a:pt x="187" y="138"/>
                  </a:lnTo>
                  <a:lnTo>
                    <a:pt x="187" y="140"/>
                  </a:lnTo>
                  <a:lnTo>
                    <a:pt x="188" y="142"/>
                  </a:lnTo>
                  <a:lnTo>
                    <a:pt x="188" y="144"/>
                  </a:lnTo>
                  <a:lnTo>
                    <a:pt x="190" y="146"/>
                  </a:lnTo>
                  <a:lnTo>
                    <a:pt x="191" y="148"/>
                  </a:lnTo>
                  <a:lnTo>
                    <a:pt x="191" y="150"/>
                  </a:lnTo>
                  <a:lnTo>
                    <a:pt x="192" y="153"/>
                  </a:lnTo>
                  <a:lnTo>
                    <a:pt x="193" y="155"/>
                  </a:lnTo>
                  <a:lnTo>
                    <a:pt x="193" y="157"/>
                  </a:lnTo>
                  <a:lnTo>
                    <a:pt x="194" y="159"/>
                  </a:lnTo>
                  <a:lnTo>
                    <a:pt x="194" y="161"/>
                  </a:lnTo>
                  <a:lnTo>
                    <a:pt x="196" y="162"/>
                  </a:lnTo>
                  <a:lnTo>
                    <a:pt x="196" y="164"/>
                  </a:lnTo>
                  <a:lnTo>
                    <a:pt x="197" y="166"/>
                  </a:lnTo>
                  <a:lnTo>
                    <a:pt x="198" y="168"/>
                  </a:lnTo>
                  <a:lnTo>
                    <a:pt x="198" y="171"/>
                  </a:lnTo>
                  <a:lnTo>
                    <a:pt x="198" y="173"/>
                  </a:lnTo>
                  <a:lnTo>
                    <a:pt x="199" y="175"/>
                  </a:lnTo>
                  <a:lnTo>
                    <a:pt x="199" y="177"/>
                  </a:lnTo>
                  <a:lnTo>
                    <a:pt x="200" y="179"/>
                  </a:lnTo>
                  <a:lnTo>
                    <a:pt x="200" y="181"/>
                  </a:lnTo>
                  <a:lnTo>
                    <a:pt x="200" y="183"/>
                  </a:lnTo>
                  <a:lnTo>
                    <a:pt x="200" y="185"/>
                  </a:lnTo>
                  <a:lnTo>
                    <a:pt x="199" y="185"/>
                  </a:lnTo>
                  <a:lnTo>
                    <a:pt x="198" y="185"/>
                  </a:lnTo>
                  <a:lnTo>
                    <a:pt x="197" y="184"/>
                  </a:lnTo>
                  <a:lnTo>
                    <a:pt x="196" y="184"/>
                  </a:lnTo>
                  <a:lnTo>
                    <a:pt x="194" y="183"/>
                  </a:lnTo>
                  <a:lnTo>
                    <a:pt x="193" y="183"/>
                  </a:lnTo>
                  <a:lnTo>
                    <a:pt x="192" y="183"/>
                  </a:lnTo>
                  <a:lnTo>
                    <a:pt x="192" y="182"/>
                  </a:lnTo>
                  <a:lnTo>
                    <a:pt x="191" y="182"/>
                  </a:lnTo>
                  <a:lnTo>
                    <a:pt x="190" y="181"/>
                  </a:lnTo>
                  <a:lnTo>
                    <a:pt x="188" y="180"/>
                  </a:lnTo>
                  <a:lnTo>
                    <a:pt x="187" y="180"/>
                  </a:lnTo>
                  <a:lnTo>
                    <a:pt x="187" y="179"/>
                  </a:lnTo>
                  <a:lnTo>
                    <a:pt x="186" y="179"/>
                  </a:lnTo>
                  <a:lnTo>
                    <a:pt x="185" y="178"/>
                  </a:lnTo>
                  <a:lnTo>
                    <a:pt x="184" y="178"/>
                  </a:lnTo>
                  <a:lnTo>
                    <a:pt x="184" y="177"/>
                  </a:lnTo>
                  <a:lnTo>
                    <a:pt x="182" y="177"/>
                  </a:lnTo>
                  <a:lnTo>
                    <a:pt x="182" y="176"/>
                  </a:lnTo>
                  <a:lnTo>
                    <a:pt x="181" y="176"/>
                  </a:lnTo>
                  <a:lnTo>
                    <a:pt x="180" y="175"/>
                  </a:lnTo>
                  <a:lnTo>
                    <a:pt x="178" y="174"/>
                  </a:lnTo>
                  <a:lnTo>
                    <a:pt x="174" y="172"/>
                  </a:lnTo>
                  <a:lnTo>
                    <a:pt x="171" y="169"/>
                  </a:lnTo>
                  <a:lnTo>
                    <a:pt x="168" y="167"/>
                  </a:lnTo>
                  <a:lnTo>
                    <a:pt x="165" y="166"/>
                  </a:lnTo>
                  <a:lnTo>
                    <a:pt x="161" y="164"/>
                  </a:lnTo>
                  <a:lnTo>
                    <a:pt x="157" y="163"/>
                  </a:lnTo>
                  <a:lnTo>
                    <a:pt x="154" y="161"/>
                  </a:lnTo>
                  <a:lnTo>
                    <a:pt x="150" y="160"/>
                  </a:lnTo>
                  <a:lnTo>
                    <a:pt x="148" y="159"/>
                  </a:lnTo>
                  <a:lnTo>
                    <a:pt x="144" y="157"/>
                  </a:lnTo>
                  <a:lnTo>
                    <a:pt x="141" y="156"/>
                  </a:lnTo>
                  <a:lnTo>
                    <a:pt x="137" y="155"/>
                  </a:lnTo>
                  <a:lnTo>
                    <a:pt x="134" y="154"/>
                  </a:lnTo>
                  <a:lnTo>
                    <a:pt x="130" y="151"/>
                  </a:lnTo>
                  <a:lnTo>
                    <a:pt x="126" y="150"/>
                  </a:lnTo>
                  <a:lnTo>
                    <a:pt x="123" y="149"/>
                  </a:lnTo>
                  <a:lnTo>
                    <a:pt x="119" y="148"/>
                  </a:lnTo>
                  <a:lnTo>
                    <a:pt x="116" y="146"/>
                  </a:lnTo>
                  <a:lnTo>
                    <a:pt x="112" y="145"/>
                  </a:lnTo>
                  <a:lnTo>
                    <a:pt x="108" y="144"/>
                  </a:lnTo>
                  <a:lnTo>
                    <a:pt x="105" y="143"/>
                  </a:lnTo>
                  <a:lnTo>
                    <a:pt x="101" y="141"/>
                  </a:lnTo>
                  <a:lnTo>
                    <a:pt x="99" y="140"/>
                  </a:lnTo>
                  <a:lnTo>
                    <a:pt x="95" y="139"/>
                  </a:lnTo>
                  <a:lnTo>
                    <a:pt x="92" y="137"/>
                  </a:lnTo>
                  <a:lnTo>
                    <a:pt x="88" y="136"/>
                  </a:lnTo>
                  <a:lnTo>
                    <a:pt x="85" y="135"/>
                  </a:lnTo>
                  <a:lnTo>
                    <a:pt x="81" y="132"/>
                  </a:lnTo>
                  <a:lnTo>
                    <a:pt x="79" y="131"/>
                  </a:lnTo>
                  <a:lnTo>
                    <a:pt x="75" y="129"/>
                  </a:lnTo>
                  <a:lnTo>
                    <a:pt x="71" y="127"/>
                  </a:lnTo>
                  <a:lnTo>
                    <a:pt x="69" y="125"/>
                  </a:lnTo>
                  <a:lnTo>
                    <a:pt x="67" y="122"/>
                  </a:lnTo>
                  <a:lnTo>
                    <a:pt x="64" y="120"/>
                  </a:lnTo>
                  <a:lnTo>
                    <a:pt x="62" y="117"/>
                  </a:lnTo>
                  <a:lnTo>
                    <a:pt x="59" y="114"/>
                  </a:lnTo>
                  <a:lnTo>
                    <a:pt x="58" y="111"/>
                  </a:lnTo>
                  <a:lnTo>
                    <a:pt x="56" y="108"/>
                  </a:lnTo>
                  <a:lnTo>
                    <a:pt x="53" y="106"/>
                  </a:lnTo>
                  <a:lnTo>
                    <a:pt x="51" y="103"/>
                  </a:lnTo>
                  <a:lnTo>
                    <a:pt x="49" y="101"/>
                  </a:lnTo>
                  <a:lnTo>
                    <a:pt x="46" y="97"/>
                  </a:lnTo>
                  <a:lnTo>
                    <a:pt x="44" y="95"/>
                  </a:lnTo>
                  <a:lnTo>
                    <a:pt x="43" y="92"/>
                  </a:lnTo>
                  <a:lnTo>
                    <a:pt x="40" y="89"/>
                  </a:lnTo>
                  <a:lnTo>
                    <a:pt x="38" y="87"/>
                  </a:lnTo>
                  <a:lnTo>
                    <a:pt x="36" y="84"/>
                  </a:lnTo>
                  <a:lnTo>
                    <a:pt x="33" y="82"/>
                  </a:lnTo>
                  <a:lnTo>
                    <a:pt x="31" y="78"/>
                  </a:lnTo>
                  <a:lnTo>
                    <a:pt x="30" y="76"/>
                  </a:lnTo>
                  <a:lnTo>
                    <a:pt x="27" y="73"/>
                  </a:lnTo>
                  <a:lnTo>
                    <a:pt x="25" y="70"/>
                  </a:lnTo>
                  <a:lnTo>
                    <a:pt x="22" y="68"/>
                  </a:lnTo>
                  <a:lnTo>
                    <a:pt x="20" y="65"/>
                  </a:lnTo>
                  <a:lnTo>
                    <a:pt x="18" y="62"/>
                  </a:lnTo>
                  <a:lnTo>
                    <a:pt x="16" y="59"/>
                  </a:lnTo>
                  <a:lnTo>
                    <a:pt x="14" y="57"/>
                  </a:lnTo>
                  <a:lnTo>
                    <a:pt x="12" y="54"/>
                  </a:lnTo>
                  <a:lnTo>
                    <a:pt x="9" y="51"/>
                  </a:lnTo>
                  <a:lnTo>
                    <a:pt x="7" y="49"/>
                  </a:lnTo>
                  <a:lnTo>
                    <a:pt x="5" y="46"/>
                  </a:lnTo>
                  <a:lnTo>
                    <a:pt x="2" y="43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8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4542" y="2112"/>
              <a:ext cx="126" cy="50"/>
            </a:xfrm>
            <a:custGeom>
              <a:avLst/>
              <a:gdLst/>
              <a:ahLst/>
              <a:cxnLst>
                <a:cxn ang="0">
                  <a:pos x="82" y="2"/>
                </a:cxn>
                <a:cxn ang="0">
                  <a:pos x="85" y="4"/>
                </a:cxn>
                <a:cxn ang="0">
                  <a:pos x="87" y="7"/>
                </a:cxn>
                <a:cxn ang="0">
                  <a:pos x="89" y="9"/>
                </a:cxn>
                <a:cxn ang="0">
                  <a:pos x="92" y="13"/>
                </a:cxn>
                <a:cxn ang="0">
                  <a:pos x="93" y="15"/>
                </a:cxn>
                <a:cxn ang="0">
                  <a:pos x="95" y="18"/>
                </a:cxn>
                <a:cxn ang="0">
                  <a:pos x="98" y="20"/>
                </a:cxn>
                <a:cxn ang="0">
                  <a:pos x="100" y="23"/>
                </a:cxn>
                <a:cxn ang="0">
                  <a:pos x="102" y="25"/>
                </a:cxn>
                <a:cxn ang="0">
                  <a:pos x="104" y="29"/>
                </a:cxn>
                <a:cxn ang="0">
                  <a:pos x="106" y="32"/>
                </a:cxn>
                <a:cxn ang="0">
                  <a:pos x="107" y="34"/>
                </a:cxn>
                <a:cxn ang="0">
                  <a:pos x="110" y="37"/>
                </a:cxn>
                <a:cxn ang="0">
                  <a:pos x="111" y="40"/>
                </a:cxn>
                <a:cxn ang="0">
                  <a:pos x="112" y="42"/>
                </a:cxn>
                <a:cxn ang="0">
                  <a:pos x="111" y="44"/>
                </a:cxn>
                <a:cxn ang="0">
                  <a:pos x="105" y="44"/>
                </a:cxn>
                <a:cxn ang="0">
                  <a:pos x="100" y="43"/>
                </a:cxn>
                <a:cxn ang="0">
                  <a:pos x="95" y="44"/>
                </a:cxn>
                <a:cxn ang="0">
                  <a:pos x="91" y="44"/>
                </a:cxn>
                <a:cxn ang="0">
                  <a:pos x="86" y="44"/>
                </a:cxn>
                <a:cxn ang="0">
                  <a:pos x="80" y="44"/>
                </a:cxn>
                <a:cxn ang="0">
                  <a:pos x="75" y="44"/>
                </a:cxn>
                <a:cxn ang="0">
                  <a:pos x="70" y="46"/>
                </a:cxn>
                <a:cxn ang="0">
                  <a:pos x="65" y="46"/>
                </a:cxn>
                <a:cxn ang="0">
                  <a:pos x="59" y="47"/>
                </a:cxn>
                <a:cxn ang="0">
                  <a:pos x="55" y="47"/>
                </a:cxn>
                <a:cxn ang="0">
                  <a:pos x="50" y="48"/>
                </a:cxn>
                <a:cxn ang="0">
                  <a:pos x="45" y="48"/>
                </a:cxn>
                <a:cxn ang="0">
                  <a:pos x="40" y="49"/>
                </a:cxn>
                <a:cxn ang="0">
                  <a:pos x="34" y="49"/>
                </a:cxn>
                <a:cxn ang="0">
                  <a:pos x="32" y="49"/>
                </a:cxn>
                <a:cxn ang="0">
                  <a:pos x="30" y="49"/>
                </a:cxn>
                <a:cxn ang="0">
                  <a:pos x="27" y="48"/>
                </a:cxn>
                <a:cxn ang="0">
                  <a:pos x="25" y="48"/>
                </a:cxn>
                <a:cxn ang="0">
                  <a:pos x="22" y="48"/>
                </a:cxn>
                <a:cxn ang="0">
                  <a:pos x="20" y="48"/>
                </a:cxn>
                <a:cxn ang="0">
                  <a:pos x="18" y="48"/>
                </a:cxn>
                <a:cxn ang="0">
                  <a:pos x="15" y="48"/>
                </a:cxn>
                <a:cxn ang="0">
                  <a:pos x="13" y="48"/>
                </a:cxn>
                <a:cxn ang="0">
                  <a:pos x="11" y="48"/>
                </a:cxn>
                <a:cxn ang="0">
                  <a:pos x="8" y="48"/>
                </a:cxn>
                <a:cxn ang="0">
                  <a:pos x="6" y="47"/>
                </a:cxn>
                <a:cxn ang="0">
                  <a:pos x="3" y="46"/>
                </a:cxn>
                <a:cxn ang="0">
                  <a:pos x="1" y="44"/>
                </a:cxn>
                <a:cxn ang="0">
                  <a:pos x="1" y="41"/>
                </a:cxn>
                <a:cxn ang="0">
                  <a:pos x="5" y="36"/>
                </a:cxn>
                <a:cxn ang="0">
                  <a:pos x="7" y="32"/>
                </a:cxn>
                <a:cxn ang="0">
                  <a:pos x="12" y="28"/>
                </a:cxn>
                <a:cxn ang="0">
                  <a:pos x="15" y="24"/>
                </a:cxn>
                <a:cxn ang="0">
                  <a:pos x="20" y="20"/>
                </a:cxn>
                <a:cxn ang="0">
                  <a:pos x="25" y="18"/>
                </a:cxn>
                <a:cxn ang="0">
                  <a:pos x="31" y="15"/>
                </a:cxn>
                <a:cxn ang="0">
                  <a:pos x="36" y="13"/>
                </a:cxn>
                <a:cxn ang="0">
                  <a:pos x="42" y="11"/>
                </a:cxn>
                <a:cxn ang="0">
                  <a:pos x="48" y="8"/>
                </a:cxn>
                <a:cxn ang="0">
                  <a:pos x="53" y="7"/>
                </a:cxn>
                <a:cxn ang="0">
                  <a:pos x="59" y="5"/>
                </a:cxn>
                <a:cxn ang="0">
                  <a:pos x="65" y="4"/>
                </a:cxn>
                <a:cxn ang="0">
                  <a:pos x="73" y="2"/>
                </a:cxn>
                <a:cxn ang="0">
                  <a:pos x="77" y="1"/>
                </a:cxn>
              </a:cxnLst>
              <a:rect l="0" t="0" r="r" b="b"/>
              <a:pathLst>
                <a:path w="113" h="50">
                  <a:moveTo>
                    <a:pt x="81" y="0"/>
                  </a:moveTo>
                  <a:lnTo>
                    <a:pt x="82" y="2"/>
                  </a:lnTo>
                  <a:lnTo>
                    <a:pt x="83" y="3"/>
                  </a:lnTo>
                  <a:lnTo>
                    <a:pt x="85" y="4"/>
                  </a:lnTo>
                  <a:lnTo>
                    <a:pt x="86" y="5"/>
                  </a:lnTo>
                  <a:lnTo>
                    <a:pt x="87" y="7"/>
                  </a:lnTo>
                  <a:lnTo>
                    <a:pt x="88" y="8"/>
                  </a:lnTo>
                  <a:lnTo>
                    <a:pt x="89" y="9"/>
                  </a:lnTo>
                  <a:lnTo>
                    <a:pt x="91" y="11"/>
                  </a:lnTo>
                  <a:lnTo>
                    <a:pt x="92" y="13"/>
                  </a:lnTo>
                  <a:lnTo>
                    <a:pt x="92" y="14"/>
                  </a:lnTo>
                  <a:lnTo>
                    <a:pt x="93" y="15"/>
                  </a:lnTo>
                  <a:lnTo>
                    <a:pt x="94" y="16"/>
                  </a:lnTo>
                  <a:lnTo>
                    <a:pt x="95" y="18"/>
                  </a:lnTo>
                  <a:lnTo>
                    <a:pt x="96" y="19"/>
                  </a:lnTo>
                  <a:lnTo>
                    <a:pt x="98" y="20"/>
                  </a:lnTo>
                  <a:lnTo>
                    <a:pt x="99" y="22"/>
                  </a:lnTo>
                  <a:lnTo>
                    <a:pt x="100" y="23"/>
                  </a:lnTo>
                  <a:lnTo>
                    <a:pt x="101" y="24"/>
                  </a:lnTo>
                  <a:lnTo>
                    <a:pt x="102" y="25"/>
                  </a:lnTo>
                  <a:lnTo>
                    <a:pt x="102" y="28"/>
                  </a:lnTo>
                  <a:lnTo>
                    <a:pt x="104" y="29"/>
                  </a:lnTo>
                  <a:lnTo>
                    <a:pt x="105" y="30"/>
                  </a:lnTo>
                  <a:lnTo>
                    <a:pt x="106" y="32"/>
                  </a:lnTo>
                  <a:lnTo>
                    <a:pt x="107" y="33"/>
                  </a:lnTo>
                  <a:lnTo>
                    <a:pt x="107" y="34"/>
                  </a:lnTo>
                  <a:lnTo>
                    <a:pt x="108" y="36"/>
                  </a:lnTo>
                  <a:lnTo>
                    <a:pt x="110" y="37"/>
                  </a:lnTo>
                  <a:lnTo>
                    <a:pt x="110" y="38"/>
                  </a:lnTo>
                  <a:lnTo>
                    <a:pt x="111" y="40"/>
                  </a:lnTo>
                  <a:lnTo>
                    <a:pt x="112" y="41"/>
                  </a:lnTo>
                  <a:lnTo>
                    <a:pt x="112" y="42"/>
                  </a:lnTo>
                  <a:lnTo>
                    <a:pt x="113" y="44"/>
                  </a:lnTo>
                  <a:lnTo>
                    <a:pt x="111" y="44"/>
                  </a:lnTo>
                  <a:lnTo>
                    <a:pt x="108" y="44"/>
                  </a:lnTo>
                  <a:lnTo>
                    <a:pt x="105" y="44"/>
                  </a:lnTo>
                  <a:lnTo>
                    <a:pt x="102" y="44"/>
                  </a:lnTo>
                  <a:lnTo>
                    <a:pt x="100" y="43"/>
                  </a:lnTo>
                  <a:lnTo>
                    <a:pt x="98" y="43"/>
                  </a:lnTo>
                  <a:lnTo>
                    <a:pt x="95" y="44"/>
                  </a:lnTo>
                  <a:lnTo>
                    <a:pt x="93" y="44"/>
                  </a:lnTo>
                  <a:lnTo>
                    <a:pt x="91" y="44"/>
                  </a:lnTo>
                  <a:lnTo>
                    <a:pt x="88" y="44"/>
                  </a:lnTo>
                  <a:lnTo>
                    <a:pt x="86" y="44"/>
                  </a:lnTo>
                  <a:lnTo>
                    <a:pt x="82" y="44"/>
                  </a:lnTo>
                  <a:lnTo>
                    <a:pt x="80" y="44"/>
                  </a:lnTo>
                  <a:lnTo>
                    <a:pt x="77" y="44"/>
                  </a:lnTo>
                  <a:lnTo>
                    <a:pt x="75" y="44"/>
                  </a:lnTo>
                  <a:lnTo>
                    <a:pt x="73" y="44"/>
                  </a:lnTo>
                  <a:lnTo>
                    <a:pt x="70" y="46"/>
                  </a:lnTo>
                  <a:lnTo>
                    <a:pt x="68" y="46"/>
                  </a:lnTo>
                  <a:lnTo>
                    <a:pt x="65" y="46"/>
                  </a:lnTo>
                  <a:lnTo>
                    <a:pt x="63" y="46"/>
                  </a:lnTo>
                  <a:lnTo>
                    <a:pt x="59" y="47"/>
                  </a:lnTo>
                  <a:lnTo>
                    <a:pt x="57" y="47"/>
                  </a:lnTo>
                  <a:lnTo>
                    <a:pt x="55" y="47"/>
                  </a:lnTo>
                  <a:lnTo>
                    <a:pt x="52" y="47"/>
                  </a:lnTo>
                  <a:lnTo>
                    <a:pt x="50" y="48"/>
                  </a:lnTo>
                  <a:lnTo>
                    <a:pt x="48" y="48"/>
                  </a:lnTo>
                  <a:lnTo>
                    <a:pt x="45" y="48"/>
                  </a:lnTo>
                  <a:lnTo>
                    <a:pt x="43" y="48"/>
                  </a:lnTo>
                  <a:lnTo>
                    <a:pt x="40" y="49"/>
                  </a:lnTo>
                  <a:lnTo>
                    <a:pt x="38" y="49"/>
                  </a:lnTo>
                  <a:lnTo>
                    <a:pt x="34" y="49"/>
                  </a:lnTo>
                  <a:lnTo>
                    <a:pt x="32" y="50"/>
                  </a:lnTo>
                  <a:lnTo>
                    <a:pt x="32" y="49"/>
                  </a:lnTo>
                  <a:lnTo>
                    <a:pt x="31" y="49"/>
                  </a:lnTo>
                  <a:lnTo>
                    <a:pt x="30" y="49"/>
                  </a:lnTo>
                  <a:lnTo>
                    <a:pt x="28" y="48"/>
                  </a:lnTo>
                  <a:lnTo>
                    <a:pt x="27" y="48"/>
                  </a:lnTo>
                  <a:lnTo>
                    <a:pt x="26" y="48"/>
                  </a:lnTo>
                  <a:lnTo>
                    <a:pt x="25" y="48"/>
                  </a:lnTo>
                  <a:lnTo>
                    <a:pt x="24" y="48"/>
                  </a:lnTo>
                  <a:lnTo>
                    <a:pt x="22" y="48"/>
                  </a:lnTo>
                  <a:lnTo>
                    <a:pt x="21" y="48"/>
                  </a:lnTo>
                  <a:lnTo>
                    <a:pt x="20" y="48"/>
                  </a:lnTo>
                  <a:lnTo>
                    <a:pt x="19" y="48"/>
                  </a:lnTo>
                  <a:lnTo>
                    <a:pt x="18" y="48"/>
                  </a:lnTo>
                  <a:lnTo>
                    <a:pt x="16" y="48"/>
                  </a:lnTo>
                  <a:lnTo>
                    <a:pt x="15" y="48"/>
                  </a:lnTo>
                  <a:lnTo>
                    <a:pt x="14" y="48"/>
                  </a:lnTo>
                  <a:lnTo>
                    <a:pt x="13" y="48"/>
                  </a:lnTo>
                  <a:lnTo>
                    <a:pt x="12" y="48"/>
                  </a:lnTo>
                  <a:lnTo>
                    <a:pt x="11" y="48"/>
                  </a:lnTo>
                  <a:lnTo>
                    <a:pt x="9" y="48"/>
                  </a:lnTo>
                  <a:lnTo>
                    <a:pt x="8" y="48"/>
                  </a:lnTo>
                  <a:lnTo>
                    <a:pt x="7" y="47"/>
                  </a:lnTo>
                  <a:lnTo>
                    <a:pt x="6" y="47"/>
                  </a:lnTo>
                  <a:lnTo>
                    <a:pt x="5" y="47"/>
                  </a:lnTo>
                  <a:lnTo>
                    <a:pt x="3" y="46"/>
                  </a:lnTo>
                  <a:lnTo>
                    <a:pt x="2" y="46"/>
                  </a:lnTo>
                  <a:lnTo>
                    <a:pt x="1" y="44"/>
                  </a:lnTo>
                  <a:lnTo>
                    <a:pt x="0" y="44"/>
                  </a:lnTo>
                  <a:lnTo>
                    <a:pt x="1" y="41"/>
                  </a:lnTo>
                  <a:lnTo>
                    <a:pt x="2" y="39"/>
                  </a:lnTo>
                  <a:lnTo>
                    <a:pt x="5" y="36"/>
                  </a:lnTo>
                  <a:lnTo>
                    <a:pt x="6" y="34"/>
                  </a:lnTo>
                  <a:lnTo>
                    <a:pt x="7" y="32"/>
                  </a:lnTo>
                  <a:lnTo>
                    <a:pt x="9" y="30"/>
                  </a:lnTo>
                  <a:lnTo>
                    <a:pt x="12" y="28"/>
                  </a:lnTo>
                  <a:lnTo>
                    <a:pt x="13" y="25"/>
                  </a:lnTo>
                  <a:lnTo>
                    <a:pt x="15" y="24"/>
                  </a:lnTo>
                  <a:lnTo>
                    <a:pt x="18" y="22"/>
                  </a:lnTo>
                  <a:lnTo>
                    <a:pt x="20" y="20"/>
                  </a:lnTo>
                  <a:lnTo>
                    <a:pt x="22" y="19"/>
                  </a:lnTo>
                  <a:lnTo>
                    <a:pt x="25" y="18"/>
                  </a:lnTo>
                  <a:lnTo>
                    <a:pt x="27" y="16"/>
                  </a:lnTo>
                  <a:lnTo>
                    <a:pt x="31" y="15"/>
                  </a:lnTo>
                  <a:lnTo>
                    <a:pt x="33" y="14"/>
                  </a:lnTo>
                  <a:lnTo>
                    <a:pt x="36" y="13"/>
                  </a:lnTo>
                  <a:lnTo>
                    <a:pt x="39" y="12"/>
                  </a:lnTo>
                  <a:lnTo>
                    <a:pt x="42" y="11"/>
                  </a:lnTo>
                  <a:lnTo>
                    <a:pt x="45" y="9"/>
                  </a:lnTo>
                  <a:lnTo>
                    <a:pt x="48" y="8"/>
                  </a:lnTo>
                  <a:lnTo>
                    <a:pt x="51" y="7"/>
                  </a:lnTo>
                  <a:lnTo>
                    <a:pt x="53" y="7"/>
                  </a:lnTo>
                  <a:lnTo>
                    <a:pt x="57" y="6"/>
                  </a:lnTo>
                  <a:lnTo>
                    <a:pt x="59" y="5"/>
                  </a:lnTo>
                  <a:lnTo>
                    <a:pt x="63" y="5"/>
                  </a:lnTo>
                  <a:lnTo>
                    <a:pt x="65" y="4"/>
                  </a:lnTo>
                  <a:lnTo>
                    <a:pt x="69" y="3"/>
                  </a:lnTo>
                  <a:lnTo>
                    <a:pt x="73" y="2"/>
                  </a:lnTo>
                  <a:lnTo>
                    <a:pt x="75" y="2"/>
                  </a:lnTo>
                  <a:lnTo>
                    <a:pt x="77" y="1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4574" y="1399"/>
              <a:ext cx="86" cy="126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11" y="5"/>
                </a:cxn>
                <a:cxn ang="0">
                  <a:pos x="17" y="10"/>
                </a:cxn>
                <a:cxn ang="0">
                  <a:pos x="23" y="13"/>
                </a:cxn>
                <a:cxn ang="0">
                  <a:pos x="30" y="16"/>
                </a:cxn>
                <a:cxn ang="0">
                  <a:pos x="36" y="19"/>
                </a:cxn>
                <a:cxn ang="0">
                  <a:pos x="42" y="22"/>
                </a:cxn>
                <a:cxn ang="0">
                  <a:pos x="48" y="27"/>
                </a:cxn>
                <a:cxn ang="0">
                  <a:pos x="54" y="30"/>
                </a:cxn>
                <a:cxn ang="0">
                  <a:pos x="61" y="33"/>
                </a:cxn>
                <a:cxn ang="0">
                  <a:pos x="67" y="36"/>
                </a:cxn>
                <a:cxn ang="0">
                  <a:pos x="67" y="45"/>
                </a:cxn>
                <a:cxn ang="0">
                  <a:pos x="68" y="52"/>
                </a:cxn>
                <a:cxn ang="0">
                  <a:pos x="68" y="59"/>
                </a:cxn>
                <a:cxn ang="0">
                  <a:pos x="69" y="68"/>
                </a:cxn>
                <a:cxn ang="0">
                  <a:pos x="70" y="75"/>
                </a:cxn>
                <a:cxn ang="0">
                  <a:pos x="73" y="84"/>
                </a:cxn>
                <a:cxn ang="0">
                  <a:pos x="75" y="91"/>
                </a:cxn>
                <a:cxn ang="0">
                  <a:pos x="78" y="99"/>
                </a:cxn>
                <a:cxn ang="0">
                  <a:pos x="80" y="106"/>
                </a:cxn>
                <a:cxn ang="0">
                  <a:pos x="84" y="113"/>
                </a:cxn>
                <a:cxn ang="0">
                  <a:pos x="85" y="119"/>
                </a:cxn>
                <a:cxn ang="0">
                  <a:pos x="81" y="119"/>
                </a:cxn>
                <a:cxn ang="0">
                  <a:pos x="78" y="118"/>
                </a:cxn>
                <a:cxn ang="0">
                  <a:pos x="74" y="118"/>
                </a:cxn>
                <a:cxn ang="0">
                  <a:pos x="70" y="118"/>
                </a:cxn>
                <a:cxn ang="0">
                  <a:pos x="67" y="118"/>
                </a:cxn>
                <a:cxn ang="0">
                  <a:pos x="63" y="118"/>
                </a:cxn>
                <a:cxn ang="0">
                  <a:pos x="60" y="119"/>
                </a:cxn>
                <a:cxn ang="0">
                  <a:pos x="56" y="121"/>
                </a:cxn>
                <a:cxn ang="0">
                  <a:pos x="53" y="122"/>
                </a:cxn>
                <a:cxn ang="0">
                  <a:pos x="50" y="125"/>
                </a:cxn>
                <a:cxn ang="0">
                  <a:pos x="47" y="126"/>
                </a:cxn>
                <a:cxn ang="0">
                  <a:pos x="43" y="125"/>
                </a:cxn>
                <a:cxn ang="0">
                  <a:pos x="41" y="122"/>
                </a:cxn>
                <a:cxn ang="0">
                  <a:pos x="39" y="120"/>
                </a:cxn>
                <a:cxn ang="0">
                  <a:pos x="39" y="117"/>
                </a:cxn>
                <a:cxn ang="0">
                  <a:pos x="38" y="113"/>
                </a:cxn>
                <a:cxn ang="0">
                  <a:pos x="37" y="110"/>
                </a:cxn>
                <a:cxn ang="0">
                  <a:pos x="33" y="104"/>
                </a:cxn>
                <a:cxn ang="0">
                  <a:pos x="29" y="93"/>
                </a:cxn>
                <a:cxn ang="0">
                  <a:pos x="25" y="84"/>
                </a:cxn>
                <a:cxn ang="0">
                  <a:pos x="21" y="73"/>
                </a:cxn>
                <a:cxn ang="0">
                  <a:pos x="18" y="63"/>
                </a:cxn>
                <a:cxn ang="0">
                  <a:pos x="14" y="52"/>
                </a:cxn>
                <a:cxn ang="0">
                  <a:pos x="12" y="42"/>
                </a:cxn>
                <a:cxn ang="0">
                  <a:pos x="8" y="32"/>
                </a:cxn>
                <a:cxn ang="0">
                  <a:pos x="6" y="21"/>
                </a:cxn>
                <a:cxn ang="0">
                  <a:pos x="2" y="11"/>
                </a:cxn>
                <a:cxn ang="0">
                  <a:pos x="0" y="0"/>
                </a:cxn>
              </a:cxnLst>
              <a:rect l="0" t="0" r="r" b="b"/>
              <a:pathLst>
                <a:path w="86" h="126">
                  <a:moveTo>
                    <a:pt x="0" y="0"/>
                  </a:moveTo>
                  <a:lnTo>
                    <a:pt x="2" y="1"/>
                  </a:lnTo>
                  <a:lnTo>
                    <a:pt x="4" y="2"/>
                  </a:lnTo>
                  <a:lnTo>
                    <a:pt x="6" y="3"/>
                  </a:lnTo>
                  <a:lnTo>
                    <a:pt x="8" y="4"/>
                  </a:lnTo>
                  <a:lnTo>
                    <a:pt x="11" y="5"/>
                  </a:lnTo>
                  <a:lnTo>
                    <a:pt x="12" y="6"/>
                  </a:lnTo>
                  <a:lnTo>
                    <a:pt x="14" y="9"/>
                  </a:lnTo>
                  <a:lnTo>
                    <a:pt x="17" y="10"/>
                  </a:lnTo>
                  <a:lnTo>
                    <a:pt x="19" y="11"/>
                  </a:lnTo>
                  <a:lnTo>
                    <a:pt x="21" y="12"/>
                  </a:lnTo>
                  <a:lnTo>
                    <a:pt x="23" y="13"/>
                  </a:lnTo>
                  <a:lnTo>
                    <a:pt x="25" y="14"/>
                  </a:lnTo>
                  <a:lnTo>
                    <a:pt x="27" y="15"/>
                  </a:lnTo>
                  <a:lnTo>
                    <a:pt x="30" y="16"/>
                  </a:lnTo>
                  <a:lnTo>
                    <a:pt x="31" y="17"/>
                  </a:lnTo>
                  <a:lnTo>
                    <a:pt x="33" y="18"/>
                  </a:lnTo>
                  <a:lnTo>
                    <a:pt x="36" y="19"/>
                  </a:lnTo>
                  <a:lnTo>
                    <a:pt x="37" y="20"/>
                  </a:lnTo>
                  <a:lnTo>
                    <a:pt x="39" y="21"/>
                  </a:lnTo>
                  <a:lnTo>
                    <a:pt x="42" y="22"/>
                  </a:lnTo>
                  <a:lnTo>
                    <a:pt x="44" y="23"/>
                  </a:lnTo>
                  <a:lnTo>
                    <a:pt x="45" y="25"/>
                  </a:lnTo>
                  <a:lnTo>
                    <a:pt x="48" y="27"/>
                  </a:lnTo>
                  <a:lnTo>
                    <a:pt x="50" y="28"/>
                  </a:lnTo>
                  <a:lnTo>
                    <a:pt x="53" y="29"/>
                  </a:lnTo>
                  <a:lnTo>
                    <a:pt x="54" y="30"/>
                  </a:lnTo>
                  <a:lnTo>
                    <a:pt x="56" y="31"/>
                  </a:lnTo>
                  <a:lnTo>
                    <a:pt x="59" y="32"/>
                  </a:lnTo>
                  <a:lnTo>
                    <a:pt x="61" y="33"/>
                  </a:lnTo>
                  <a:lnTo>
                    <a:pt x="62" y="34"/>
                  </a:lnTo>
                  <a:lnTo>
                    <a:pt x="64" y="35"/>
                  </a:lnTo>
                  <a:lnTo>
                    <a:pt x="67" y="36"/>
                  </a:lnTo>
                  <a:lnTo>
                    <a:pt x="67" y="39"/>
                  </a:lnTo>
                  <a:lnTo>
                    <a:pt x="67" y="41"/>
                  </a:lnTo>
                  <a:lnTo>
                    <a:pt x="67" y="45"/>
                  </a:lnTo>
                  <a:lnTo>
                    <a:pt x="67" y="47"/>
                  </a:lnTo>
                  <a:lnTo>
                    <a:pt x="67" y="49"/>
                  </a:lnTo>
                  <a:lnTo>
                    <a:pt x="68" y="52"/>
                  </a:lnTo>
                  <a:lnTo>
                    <a:pt x="68" y="54"/>
                  </a:lnTo>
                  <a:lnTo>
                    <a:pt x="68" y="57"/>
                  </a:lnTo>
                  <a:lnTo>
                    <a:pt x="68" y="59"/>
                  </a:lnTo>
                  <a:lnTo>
                    <a:pt x="69" y="63"/>
                  </a:lnTo>
                  <a:lnTo>
                    <a:pt x="69" y="65"/>
                  </a:lnTo>
                  <a:lnTo>
                    <a:pt x="69" y="68"/>
                  </a:lnTo>
                  <a:lnTo>
                    <a:pt x="70" y="70"/>
                  </a:lnTo>
                  <a:lnTo>
                    <a:pt x="70" y="73"/>
                  </a:lnTo>
                  <a:lnTo>
                    <a:pt x="70" y="75"/>
                  </a:lnTo>
                  <a:lnTo>
                    <a:pt x="72" y="78"/>
                  </a:lnTo>
                  <a:lnTo>
                    <a:pt x="72" y="81"/>
                  </a:lnTo>
                  <a:lnTo>
                    <a:pt x="73" y="84"/>
                  </a:lnTo>
                  <a:lnTo>
                    <a:pt x="74" y="86"/>
                  </a:lnTo>
                  <a:lnTo>
                    <a:pt x="74" y="89"/>
                  </a:lnTo>
                  <a:lnTo>
                    <a:pt x="75" y="91"/>
                  </a:lnTo>
                  <a:lnTo>
                    <a:pt x="75" y="93"/>
                  </a:lnTo>
                  <a:lnTo>
                    <a:pt x="76" y="96"/>
                  </a:lnTo>
                  <a:lnTo>
                    <a:pt x="78" y="99"/>
                  </a:lnTo>
                  <a:lnTo>
                    <a:pt x="79" y="102"/>
                  </a:lnTo>
                  <a:lnTo>
                    <a:pt x="79" y="104"/>
                  </a:lnTo>
                  <a:lnTo>
                    <a:pt x="80" y="106"/>
                  </a:lnTo>
                  <a:lnTo>
                    <a:pt x="81" y="109"/>
                  </a:lnTo>
                  <a:lnTo>
                    <a:pt x="82" y="111"/>
                  </a:lnTo>
                  <a:lnTo>
                    <a:pt x="84" y="113"/>
                  </a:lnTo>
                  <a:lnTo>
                    <a:pt x="85" y="117"/>
                  </a:lnTo>
                  <a:lnTo>
                    <a:pt x="86" y="119"/>
                  </a:lnTo>
                  <a:lnTo>
                    <a:pt x="85" y="119"/>
                  </a:lnTo>
                  <a:lnTo>
                    <a:pt x="84" y="119"/>
                  </a:lnTo>
                  <a:lnTo>
                    <a:pt x="82" y="119"/>
                  </a:lnTo>
                  <a:lnTo>
                    <a:pt x="81" y="119"/>
                  </a:lnTo>
                  <a:lnTo>
                    <a:pt x="80" y="118"/>
                  </a:lnTo>
                  <a:lnTo>
                    <a:pt x="79" y="118"/>
                  </a:lnTo>
                  <a:lnTo>
                    <a:pt x="78" y="118"/>
                  </a:lnTo>
                  <a:lnTo>
                    <a:pt x="76" y="118"/>
                  </a:lnTo>
                  <a:lnTo>
                    <a:pt x="75" y="118"/>
                  </a:lnTo>
                  <a:lnTo>
                    <a:pt x="74" y="118"/>
                  </a:lnTo>
                  <a:lnTo>
                    <a:pt x="73" y="118"/>
                  </a:lnTo>
                  <a:lnTo>
                    <a:pt x="72" y="118"/>
                  </a:lnTo>
                  <a:lnTo>
                    <a:pt x="70" y="118"/>
                  </a:lnTo>
                  <a:lnTo>
                    <a:pt x="69" y="118"/>
                  </a:lnTo>
                  <a:lnTo>
                    <a:pt x="68" y="118"/>
                  </a:lnTo>
                  <a:lnTo>
                    <a:pt x="67" y="118"/>
                  </a:lnTo>
                  <a:lnTo>
                    <a:pt x="66" y="118"/>
                  </a:lnTo>
                  <a:lnTo>
                    <a:pt x="64" y="118"/>
                  </a:lnTo>
                  <a:lnTo>
                    <a:pt x="63" y="118"/>
                  </a:lnTo>
                  <a:lnTo>
                    <a:pt x="62" y="119"/>
                  </a:lnTo>
                  <a:lnTo>
                    <a:pt x="61" y="119"/>
                  </a:lnTo>
                  <a:lnTo>
                    <a:pt x="60" y="119"/>
                  </a:lnTo>
                  <a:lnTo>
                    <a:pt x="59" y="120"/>
                  </a:lnTo>
                  <a:lnTo>
                    <a:pt x="57" y="120"/>
                  </a:lnTo>
                  <a:lnTo>
                    <a:pt x="56" y="121"/>
                  </a:lnTo>
                  <a:lnTo>
                    <a:pt x="55" y="121"/>
                  </a:lnTo>
                  <a:lnTo>
                    <a:pt x="54" y="122"/>
                  </a:lnTo>
                  <a:lnTo>
                    <a:pt x="53" y="122"/>
                  </a:lnTo>
                  <a:lnTo>
                    <a:pt x="51" y="123"/>
                  </a:lnTo>
                  <a:lnTo>
                    <a:pt x="51" y="124"/>
                  </a:lnTo>
                  <a:lnTo>
                    <a:pt x="50" y="125"/>
                  </a:lnTo>
                  <a:lnTo>
                    <a:pt x="49" y="126"/>
                  </a:lnTo>
                  <a:lnTo>
                    <a:pt x="48" y="126"/>
                  </a:lnTo>
                  <a:lnTo>
                    <a:pt x="47" y="126"/>
                  </a:lnTo>
                  <a:lnTo>
                    <a:pt x="45" y="126"/>
                  </a:lnTo>
                  <a:lnTo>
                    <a:pt x="44" y="125"/>
                  </a:lnTo>
                  <a:lnTo>
                    <a:pt x="43" y="125"/>
                  </a:lnTo>
                  <a:lnTo>
                    <a:pt x="43" y="124"/>
                  </a:lnTo>
                  <a:lnTo>
                    <a:pt x="42" y="123"/>
                  </a:lnTo>
                  <a:lnTo>
                    <a:pt x="41" y="122"/>
                  </a:lnTo>
                  <a:lnTo>
                    <a:pt x="41" y="121"/>
                  </a:lnTo>
                  <a:lnTo>
                    <a:pt x="41" y="120"/>
                  </a:lnTo>
                  <a:lnTo>
                    <a:pt x="39" y="120"/>
                  </a:lnTo>
                  <a:lnTo>
                    <a:pt x="39" y="119"/>
                  </a:lnTo>
                  <a:lnTo>
                    <a:pt x="39" y="118"/>
                  </a:lnTo>
                  <a:lnTo>
                    <a:pt x="39" y="117"/>
                  </a:lnTo>
                  <a:lnTo>
                    <a:pt x="38" y="116"/>
                  </a:lnTo>
                  <a:lnTo>
                    <a:pt x="38" y="114"/>
                  </a:lnTo>
                  <a:lnTo>
                    <a:pt x="38" y="113"/>
                  </a:lnTo>
                  <a:lnTo>
                    <a:pt x="37" y="112"/>
                  </a:lnTo>
                  <a:lnTo>
                    <a:pt x="37" y="111"/>
                  </a:lnTo>
                  <a:lnTo>
                    <a:pt x="37" y="110"/>
                  </a:lnTo>
                  <a:lnTo>
                    <a:pt x="36" y="110"/>
                  </a:lnTo>
                  <a:lnTo>
                    <a:pt x="35" y="107"/>
                  </a:lnTo>
                  <a:lnTo>
                    <a:pt x="33" y="104"/>
                  </a:lnTo>
                  <a:lnTo>
                    <a:pt x="32" y="101"/>
                  </a:lnTo>
                  <a:lnTo>
                    <a:pt x="30" y="96"/>
                  </a:lnTo>
                  <a:lnTo>
                    <a:pt x="29" y="93"/>
                  </a:lnTo>
                  <a:lnTo>
                    <a:pt x="27" y="90"/>
                  </a:lnTo>
                  <a:lnTo>
                    <a:pt x="26" y="87"/>
                  </a:lnTo>
                  <a:lnTo>
                    <a:pt x="25" y="84"/>
                  </a:lnTo>
                  <a:lnTo>
                    <a:pt x="24" y="81"/>
                  </a:lnTo>
                  <a:lnTo>
                    <a:pt x="23" y="76"/>
                  </a:lnTo>
                  <a:lnTo>
                    <a:pt x="21" y="73"/>
                  </a:lnTo>
                  <a:lnTo>
                    <a:pt x="20" y="70"/>
                  </a:lnTo>
                  <a:lnTo>
                    <a:pt x="19" y="67"/>
                  </a:lnTo>
                  <a:lnTo>
                    <a:pt x="18" y="63"/>
                  </a:lnTo>
                  <a:lnTo>
                    <a:pt x="17" y="59"/>
                  </a:lnTo>
                  <a:lnTo>
                    <a:pt x="16" y="56"/>
                  </a:lnTo>
                  <a:lnTo>
                    <a:pt x="14" y="52"/>
                  </a:lnTo>
                  <a:lnTo>
                    <a:pt x="13" y="49"/>
                  </a:lnTo>
                  <a:lnTo>
                    <a:pt x="13" y="46"/>
                  </a:lnTo>
                  <a:lnTo>
                    <a:pt x="12" y="42"/>
                  </a:lnTo>
                  <a:lnTo>
                    <a:pt x="11" y="38"/>
                  </a:lnTo>
                  <a:lnTo>
                    <a:pt x="10" y="35"/>
                  </a:lnTo>
                  <a:lnTo>
                    <a:pt x="8" y="32"/>
                  </a:lnTo>
                  <a:lnTo>
                    <a:pt x="7" y="29"/>
                  </a:lnTo>
                  <a:lnTo>
                    <a:pt x="7" y="24"/>
                  </a:lnTo>
                  <a:lnTo>
                    <a:pt x="6" y="21"/>
                  </a:lnTo>
                  <a:lnTo>
                    <a:pt x="5" y="18"/>
                  </a:lnTo>
                  <a:lnTo>
                    <a:pt x="4" y="14"/>
                  </a:lnTo>
                  <a:lnTo>
                    <a:pt x="2" y="11"/>
                  </a:lnTo>
                  <a:lnTo>
                    <a:pt x="1" y="7"/>
                  </a:lnTo>
                  <a:lnTo>
                    <a:pt x="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4578" y="2166"/>
              <a:ext cx="138" cy="8"/>
            </a:xfrm>
            <a:custGeom>
              <a:avLst/>
              <a:gdLst/>
              <a:ahLst/>
              <a:cxnLst>
                <a:cxn ang="0">
                  <a:pos x="31" y="2"/>
                </a:cxn>
                <a:cxn ang="0">
                  <a:pos x="34" y="1"/>
                </a:cxn>
                <a:cxn ang="0">
                  <a:pos x="37" y="1"/>
                </a:cxn>
                <a:cxn ang="0">
                  <a:pos x="40" y="1"/>
                </a:cxn>
                <a:cxn ang="0">
                  <a:pos x="44" y="1"/>
                </a:cxn>
                <a:cxn ang="0">
                  <a:pos x="47" y="1"/>
                </a:cxn>
                <a:cxn ang="0">
                  <a:pos x="50" y="1"/>
                </a:cxn>
                <a:cxn ang="0">
                  <a:pos x="53" y="1"/>
                </a:cxn>
                <a:cxn ang="0">
                  <a:pos x="57" y="0"/>
                </a:cxn>
                <a:cxn ang="0">
                  <a:pos x="60" y="0"/>
                </a:cxn>
                <a:cxn ang="0">
                  <a:pos x="64" y="0"/>
                </a:cxn>
                <a:cxn ang="0">
                  <a:pos x="66" y="0"/>
                </a:cxn>
                <a:cxn ang="0">
                  <a:pos x="70" y="0"/>
                </a:cxn>
                <a:cxn ang="0">
                  <a:pos x="74" y="0"/>
                </a:cxn>
                <a:cxn ang="0">
                  <a:pos x="76" y="0"/>
                </a:cxn>
                <a:cxn ang="0">
                  <a:pos x="80" y="0"/>
                </a:cxn>
                <a:cxn ang="0">
                  <a:pos x="86" y="3"/>
                </a:cxn>
                <a:cxn ang="0">
                  <a:pos x="88" y="2"/>
                </a:cxn>
                <a:cxn ang="0">
                  <a:pos x="90" y="2"/>
                </a:cxn>
                <a:cxn ang="0">
                  <a:pos x="94" y="2"/>
                </a:cxn>
                <a:cxn ang="0">
                  <a:pos x="96" y="2"/>
                </a:cxn>
                <a:cxn ang="0">
                  <a:pos x="100" y="2"/>
                </a:cxn>
                <a:cxn ang="0">
                  <a:pos x="102" y="2"/>
                </a:cxn>
                <a:cxn ang="0">
                  <a:pos x="105" y="2"/>
                </a:cxn>
                <a:cxn ang="0">
                  <a:pos x="108" y="2"/>
                </a:cxn>
                <a:cxn ang="0">
                  <a:pos x="111" y="2"/>
                </a:cxn>
                <a:cxn ang="0">
                  <a:pos x="114" y="1"/>
                </a:cxn>
                <a:cxn ang="0">
                  <a:pos x="117" y="1"/>
                </a:cxn>
                <a:cxn ang="0">
                  <a:pos x="120" y="1"/>
                </a:cxn>
                <a:cxn ang="0">
                  <a:pos x="123" y="1"/>
                </a:cxn>
                <a:cxn ang="0">
                  <a:pos x="125" y="1"/>
                </a:cxn>
                <a:cxn ang="0">
                  <a:pos x="129" y="0"/>
                </a:cxn>
                <a:cxn ang="0">
                  <a:pos x="131" y="0"/>
                </a:cxn>
                <a:cxn ang="0">
                  <a:pos x="133" y="5"/>
                </a:cxn>
                <a:cxn ang="0">
                  <a:pos x="125" y="5"/>
                </a:cxn>
                <a:cxn ang="0">
                  <a:pos x="117" y="6"/>
                </a:cxn>
                <a:cxn ang="0">
                  <a:pos x="107" y="6"/>
                </a:cxn>
                <a:cxn ang="0">
                  <a:pos x="99" y="6"/>
                </a:cxn>
                <a:cxn ang="0">
                  <a:pos x="90" y="7"/>
                </a:cxn>
                <a:cxn ang="0">
                  <a:pos x="82" y="7"/>
                </a:cxn>
                <a:cxn ang="0">
                  <a:pos x="72" y="7"/>
                </a:cxn>
                <a:cxn ang="0">
                  <a:pos x="64" y="8"/>
                </a:cxn>
                <a:cxn ang="0">
                  <a:pos x="56" y="8"/>
                </a:cxn>
                <a:cxn ang="0">
                  <a:pos x="47" y="8"/>
                </a:cxn>
                <a:cxn ang="0">
                  <a:pos x="39" y="8"/>
                </a:cxn>
                <a:cxn ang="0">
                  <a:pos x="31" y="7"/>
                </a:cxn>
                <a:cxn ang="0">
                  <a:pos x="21" y="7"/>
                </a:cxn>
                <a:cxn ang="0">
                  <a:pos x="13" y="6"/>
                </a:cxn>
                <a:cxn ang="0">
                  <a:pos x="4" y="5"/>
                </a:cxn>
                <a:cxn ang="0">
                  <a:pos x="1" y="5"/>
                </a:cxn>
                <a:cxn ang="0">
                  <a:pos x="3" y="4"/>
                </a:cxn>
                <a:cxn ang="0">
                  <a:pos x="6" y="3"/>
                </a:cxn>
                <a:cxn ang="0">
                  <a:pos x="8" y="3"/>
                </a:cxn>
                <a:cxn ang="0">
                  <a:pos x="10" y="3"/>
                </a:cxn>
                <a:cxn ang="0">
                  <a:pos x="13" y="3"/>
                </a:cxn>
                <a:cxn ang="0">
                  <a:pos x="15" y="3"/>
                </a:cxn>
                <a:cxn ang="0">
                  <a:pos x="17" y="3"/>
                </a:cxn>
                <a:cxn ang="0">
                  <a:pos x="20" y="3"/>
                </a:cxn>
                <a:cxn ang="0">
                  <a:pos x="22" y="3"/>
                </a:cxn>
                <a:cxn ang="0">
                  <a:pos x="25" y="3"/>
                </a:cxn>
                <a:cxn ang="0">
                  <a:pos x="27" y="2"/>
                </a:cxn>
                <a:cxn ang="0">
                  <a:pos x="29" y="2"/>
                </a:cxn>
              </a:cxnLst>
              <a:rect l="0" t="0" r="r" b="b"/>
              <a:pathLst>
                <a:path w="138" h="8">
                  <a:moveTo>
                    <a:pt x="29" y="2"/>
                  </a:moveTo>
                  <a:lnTo>
                    <a:pt x="31" y="2"/>
                  </a:lnTo>
                  <a:lnTo>
                    <a:pt x="32" y="2"/>
                  </a:lnTo>
                  <a:lnTo>
                    <a:pt x="34" y="1"/>
                  </a:lnTo>
                  <a:lnTo>
                    <a:pt x="35" y="1"/>
                  </a:lnTo>
                  <a:lnTo>
                    <a:pt x="37" y="1"/>
                  </a:lnTo>
                  <a:lnTo>
                    <a:pt x="39" y="1"/>
                  </a:lnTo>
                  <a:lnTo>
                    <a:pt x="40" y="1"/>
                  </a:lnTo>
                  <a:lnTo>
                    <a:pt x="41" y="1"/>
                  </a:lnTo>
                  <a:lnTo>
                    <a:pt x="44" y="1"/>
                  </a:lnTo>
                  <a:lnTo>
                    <a:pt x="45" y="1"/>
                  </a:lnTo>
                  <a:lnTo>
                    <a:pt x="47" y="1"/>
                  </a:lnTo>
                  <a:lnTo>
                    <a:pt x="49" y="1"/>
                  </a:lnTo>
                  <a:lnTo>
                    <a:pt x="50" y="1"/>
                  </a:lnTo>
                  <a:lnTo>
                    <a:pt x="52" y="1"/>
                  </a:lnTo>
                  <a:lnTo>
                    <a:pt x="53" y="1"/>
                  </a:lnTo>
                  <a:lnTo>
                    <a:pt x="56" y="1"/>
                  </a:lnTo>
                  <a:lnTo>
                    <a:pt x="57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5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0" y="0"/>
                  </a:lnTo>
                  <a:lnTo>
                    <a:pt x="71" y="0"/>
                  </a:lnTo>
                  <a:lnTo>
                    <a:pt x="74" y="0"/>
                  </a:lnTo>
                  <a:lnTo>
                    <a:pt x="75" y="0"/>
                  </a:lnTo>
                  <a:lnTo>
                    <a:pt x="76" y="0"/>
                  </a:lnTo>
                  <a:lnTo>
                    <a:pt x="77" y="0"/>
                  </a:lnTo>
                  <a:lnTo>
                    <a:pt x="80" y="0"/>
                  </a:lnTo>
                  <a:lnTo>
                    <a:pt x="81" y="0"/>
                  </a:lnTo>
                  <a:lnTo>
                    <a:pt x="86" y="3"/>
                  </a:lnTo>
                  <a:lnTo>
                    <a:pt x="87" y="3"/>
                  </a:lnTo>
                  <a:lnTo>
                    <a:pt x="88" y="2"/>
                  </a:lnTo>
                  <a:lnTo>
                    <a:pt x="89" y="2"/>
                  </a:lnTo>
                  <a:lnTo>
                    <a:pt x="90" y="2"/>
                  </a:lnTo>
                  <a:lnTo>
                    <a:pt x="93" y="2"/>
                  </a:lnTo>
                  <a:lnTo>
                    <a:pt x="94" y="2"/>
                  </a:lnTo>
                  <a:lnTo>
                    <a:pt x="95" y="2"/>
                  </a:lnTo>
                  <a:lnTo>
                    <a:pt x="96" y="2"/>
                  </a:lnTo>
                  <a:lnTo>
                    <a:pt x="98" y="2"/>
                  </a:lnTo>
                  <a:lnTo>
                    <a:pt x="100" y="2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3" y="2"/>
                  </a:lnTo>
                  <a:lnTo>
                    <a:pt x="105" y="2"/>
                  </a:lnTo>
                  <a:lnTo>
                    <a:pt x="107" y="2"/>
                  </a:lnTo>
                  <a:lnTo>
                    <a:pt x="108" y="2"/>
                  </a:lnTo>
                  <a:lnTo>
                    <a:pt x="109" y="2"/>
                  </a:lnTo>
                  <a:lnTo>
                    <a:pt x="111" y="2"/>
                  </a:lnTo>
                  <a:lnTo>
                    <a:pt x="113" y="2"/>
                  </a:lnTo>
                  <a:lnTo>
                    <a:pt x="114" y="1"/>
                  </a:lnTo>
                  <a:lnTo>
                    <a:pt x="115" y="1"/>
                  </a:lnTo>
                  <a:lnTo>
                    <a:pt x="117" y="1"/>
                  </a:lnTo>
                  <a:lnTo>
                    <a:pt x="118" y="1"/>
                  </a:lnTo>
                  <a:lnTo>
                    <a:pt x="120" y="1"/>
                  </a:lnTo>
                  <a:lnTo>
                    <a:pt x="121" y="1"/>
                  </a:lnTo>
                  <a:lnTo>
                    <a:pt x="123" y="1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0" y="0"/>
                  </a:lnTo>
                  <a:lnTo>
                    <a:pt x="131" y="0"/>
                  </a:lnTo>
                  <a:lnTo>
                    <a:pt x="138" y="5"/>
                  </a:lnTo>
                  <a:lnTo>
                    <a:pt x="133" y="5"/>
                  </a:lnTo>
                  <a:lnTo>
                    <a:pt x="129" y="5"/>
                  </a:lnTo>
                  <a:lnTo>
                    <a:pt x="125" y="5"/>
                  </a:lnTo>
                  <a:lnTo>
                    <a:pt x="120" y="5"/>
                  </a:lnTo>
                  <a:lnTo>
                    <a:pt x="117" y="6"/>
                  </a:lnTo>
                  <a:lnTo>
                    <a:pt x="112" y="6"/>
                  </a:lnTo>
                  <a:lnTo>
                    <a:pt x="107" y="6"/>
                  </a:lnTo>
                  <a:lnTo>
                    <a:pt x="103" y="6"/>
                  </a:lnTo>
                  <a:lnTo>
                    <a:pt x="99" y="6"/>
                  </a:lnTo>
                  <a:lnTo>
                    <a:pt x="94" y="7"/>
                  </a:lnTo>
                  <a:lnTo>
                    <a:pt x="90" y="7"/>
                  </a:lnTo>
                  <a:lnTo>
                    <a:pt x="86" y="7"/>
                  </a:lnTo>
                  <a:lnTo>
                    <a:pt x="82" y="7"/>
                  </a:lnTo>
                  <a:lnTo>
                    <a:pt x="77" y="7"/>
                  </a:lnTo>
                  <a:lnTo>
                    <a:pt x="72" y="7"/>
                  </a:lnTo>
                  <a:lnTo>
                    <a:pt x="69" y="7"/>
                  </a:lnTo>
                  <a:lnTo>
                    <a:pt x="64" y="8"/>
                  </a:lnTo>
                  <a:lnTo>
                    <a:pt x="60" y="8"/>
                  </a:lnTo>
                  <a:lnTo>
                    <a:pt x="56" y="8"/>
                  </a:lnTo>
                  <a:lnTo>
                    <a:pt x="52" y="8"/>
                  </a:lnTo>
                  <a:lnTo>
                    <a:pt x="47" y="8"/>
                  </a:lnTo>
                  <a:lnTo>
                    <a:pt x="43" y="8"/>
                  </a:lnTo>
                  <a:lnTo>
                    <a:pt x="39" y="8"/>
                  </a:lnTo>
                  <a:lnTo>
                    <a:pt x="34" y="7"/>
                  </a:lnTo>
                  <a:lnTo>
                    <a:pt x="31" y="7"/>
                  </a:lnTo>
                  <a:lnTo>
                    <a:pt x="26" y="7"/>
                  </a:lnTo>
                  <a:lnTo>
                    <a:pt x="21" y="7"/>
                  </a:lnTo>
                  <a:lnTo>
                    <a:pt x="17" y="7"/>
                  </a:lnTo>
                  <a:lnTo>
                    <a:pt x="13" y="6"/>
                  </a:lnTo>
                  <a:lnTo>
                    <a:pt x="9" y="6"/>
                  </a:lnTo>
                  <a:lnTo>
                    <a:pt x="4" y="5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3"/>
                  </a:lnTo>
                  <a:lnTo>
                    <a:pt x="6" y="3"/>
                  </a:lnTo>
                  <a:lnTo>
                    <a:pt x="7" y="3"/>
                  </a:lnTo>
                  <a:lnTo>
                    <a:pt x="8" y="3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9" y="3"/>
                  </a:lnTo>
                  <a:lnTo>
                    <a:pt x="20" y="3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3" y="3"/>
                  </a:lnTo>
                  <a:lnTo>
                    <a:pt x="25" y="3"/>
                  </a:lnTo>
                  <a:lnTo>
                    <a:pt x="26" y="2"/>
                  </a:lnTo>
                  <a:lnTo>
                    <a:pt x="27" y="2"/>
                  </a:lnTo>
                  <a:lnTo>
                    <a:pt x="28" y="2"/>
                  </a:lnTo>
                  <a:lnTo>
                    <a:pt x="29" y="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4592" y="1505"/>
              <a:ext cx="233" cy="263"/>
            </a:xfrm>
            <a:custGeom>
              <a:avLst/>
              <a:gdLst/>
              <a:ahLst/>
              <a:cxnLst>
                <a:cxn ang="0">
                  <a:pos x="7" y="6"/>
                </a:cxn>
                <a:cxn ang="0">
                  <a:pos x="9" y="15"/>
                </a:cxn>
                <a:cxn ang="0">
                  <a:pos x="12" y="22"/>
                </a:cxn>
                <a:cxn ang="0">
                  <a:pos x="19" y="28"/>
                </a:cxn>
                <a:cxn ang="0">
                  <a:pos x="15" y="34"/>
                </a:cxn>
                <a:cxn ang="0">
                  <a:pos x="11" y="39"/>
                </a:cxn>
                <a:cxn ang="0">
                  <a:pos x="14" y="50"/>
                </a:cxn>
                <a:cxn ang="0">
                  <a:pos x="25" y="54"/>
                </a:cxn>
                <a:cxn ang="0">
                  <a:pos x="39" y="52"/>
                </a:cxn>
                <a:cxn ang="0">
                  <a:pos x="52" y="53"/>
                </a:cxn>
                <a:cxn ang="0">
                  <a:pos x="60" y="61"/>
                </a:cxn>
                <a:cxn ang="0">
                  <a:pos x="66" y="70"/>
                </a:cxn>
                <a:cxn ang="0">
                  <a:pos x="73" y="77"/>
                </a:cxn>
                <a:cxn ang="0">
                  <a:pos x="82" y="79"/>
                </a:cxn>
                <a:cxn ang="0">
                  <a:pos x="93" y="84"/>
                </a:cxn>
                <a:cxn ang="0">
                  <a:pos x="103" y="88"/>
                </a:cxn>
                <a:cxn ang="0">
                  <a:pos x="110" y="90"/>
                </a:cxn>
                <a:cxn ang="0">
                  <a:pos x="117" y="86"/>
                </a:cxn>
                <a:cxn ang="0">
                  <a:pos x="124" y="84"/>
                </a:cxn>
                <a:cxn ang="0">
                  <a:pos x="124" y="90"/>
                </a:cxn>
                <a:cxn ang="0">
                  <a:pos x="128" y="96"/>
                </a:cxn>
                <a:cxn ang="0">
                  <a:pos x="136" y="99"/>
                </a:cxn>
                <a:cxn ang="0">
                  <a:pos x="146" y="97"/>
                </a:cxn>
                <a:cxn ang="0">
                  <a:pos x="152" y="97"/>
                </a:cxn>
                <a:cxn ang="0">
                  <a:pos x="152" y="106"/>
                </a:cxn>
                <a:cxn ang="0">
                  <a:pos x="153" y="114"/>
                </a:cxn>
                <a:cxn ang="0">
                  <a:pos x="158" y="123"/>
                </a:cxn>
                <a:cxn ang="0">
                  <a:pos x="173" y="124"/>
                </a:cxn>
                <a:cxn ang="0">
                  <a:pos x="190" y="125"/>
                </a:cxn>
                <a:cxn ang="0">
                  <a:pos x="207" y="126"/>
                </a:cxn>
                <a:cxn ang="0">
                  <a:pos x="222" y="127"/>
                </a:cxn>
                <a:cxn ang="0">
                  <a:pos x="221" y="135"/>
                </a:cxn>
                <a:cxn ang="0">
                  <a:pos x="222" y="150"/>
                </a:cxn>
                <a:cxn ang="0">
                  <a:pos x="227" y="179"/>
                </a:cxn>
                <a:cxn ang="0">
                  <a:pos x="232" y="208"/>
                </a:cxn>
                <a:cxn ang="0">
                  <a:pos x="233" y="236"/>
                </a:cxn>
                <a:cxn ang="0">
                  <a:pos x="223" y="255"/>
                </a:cxn>
                <a:cxn ang="0">
                  <a:pos x="197" y="260"/>
                </a:cxn>
                <a:cxn ang="0">
                  <a:pos x="171" y="262"/>
                </a:cxn>
                <a:cxn ang="0">
                  <a:pos x="144" y="264"/>
                </a:cxn>
                <a:cxn ang="0">
                  <a:pos x="125" y="265"/>
                </a:cxn>
                <a:cxn ang="0">
                  <a:pos x="117" y="257"/>
                </a:cxn>
                <a:cxn ang="0">
                  <a:pos x="110" y="249"/>
                </a:cxn>
                <a:cxn ang="0">
                  <a:pos x="101" y="240"/>
                </a:cxn>
                <a:cxn ang="0">
                  <a:pos x="92" y="239"/>
                </a:cxn>
                <a:cxn ang="0">
                  <a:pos x="86" y="246"/>
                </a:cxn>
                <a:cxn ang="0">
                  <a:pos x="82" y="253"/>
                </a:cxn>
                <a:cxn ang="0">
                  <a:pos x="78" y="260"/>
                </a:cxn>
                <a:cxn ang="0">
                  <a:pos x="61" y="260"/>
                </a:cxn>
                <a:cxn ang="0">
                  <a:pos x="45" y="259"/>
                </a:cxn>
                <a:cxn ang="0">
                  <a:pos x="29" y="255"/>
                </a:cxn>
                <a:cxn ang="0">
                  <a:pos x="14" y="252"/>
                </a:cxn>
                <a:cxn ang="0">
                  <a:pos x="2" y="196"/>
                </a:cxn>
                <a:cxn ang="0">
                  <a:pos x="1" y="140"/>
                </a:cxn>
                <a:cxn ang="0">
                  <a:pos x="0" y="84"/>
                </a:cxn>
                <a:cxn ang="0">
                  <a:pos x="2" y="27"/>
                </a:cxn>
              </a:cxnLst>
              <a:rect l="0" t="0" r="r" b="b"/>
              <a:pathLst>
                <a:path w="233" h="267">
                  <a:moveTo>
                    <a:pt x="5" y="0"/>
                  </a:moveTo>
                  <a:lnTo>
                    <a:pt x="5" y="1"/>
                  </a:lnTo>
                  <a:lnTo>
                    <a:pt x="6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4"/>
                  </a:lnTo>
                  <a:lnTo>
                    <a:pt x="7" y="5"/>
                  </a:lnTo>
                  <a:lnTo>
                    <a:pt x="7" y="6"/>
                  </a:lnTo>
                  <a:lnTo>
                    <a:pt x="7" y="7"/>
                  </a:lnTo>
                  <a:lnTo>
                    <a:pt x="7" y="9"/>
                  </a:lnTo>
                  <a:lnTo>
                    <a:pt x="8" y="10"/>
                  </a:lnTo>
                  <a:lnTo>
                    <a:pt x="8" y="11"/>
                  </a:lnTo>
                  <a:lnTo>
                    <a:pt x="8" y="12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9" y="15"/>
                  </a:lnTo>
                  <a:lnTo>
                    <a:pt x="9" y="16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11" y="19"/>
                  </a:lnTo>
                  <a:lnTo>
                    <a:pt x="11" y="20"/>
                  </a:lnTo>
                  <a:lnTo>
                    <a:pt x="12" y="20"/>
                  </a:lnTo>
                  <a:lnTo>
                    <a:pt x="12" y="21"/>
                  </a:lnTo>
                  <a:lnTo>
                    <a:pt x="12" y="22"/>
                  </a:lnTo>
                  <a:lnTo>
                    <a:pt x="13" y="23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5" y="25"/>
                  </a:lnTo>
                  <a:lnTo>
                    <a:pt x="15" y="27"/>
                  </a:lnTo>
                  <a:lnTo>
                    <a:pt x="17" y="27"/>
                  </a:lnTo>
                  <a:lnTo>
                    <a:pt x="18" y="28"/>
                  </a:lnTo>
                  <a:lnTo>
                    <a:pt x="19" y="28"/>
                  </a:lnTo>
                  <a:lnTo>
                    <a:pt x="20" y="29"/>
                  </a:lnTo>
                  <a:lnTo>
                    <a:pt x="19" y="29"/>
                  </a:lnTo>
                  <a:lnTo>
                    <a:pt x="19" y="30"/>
                  </a:lnTo>
                  <a:lnTo>
                    <a:pt x="18" y="30"/>
                  </a:lnTo>
                  <a:lnTo>
                    <a:pt x="18" y="31"/>
                  </a:lnTo>
                  <a:lnTo>
                    <a:pt x="17" y="32"/>
                  </a:lnTo>
                  <a:lnTo>
                    <a:pt x="15" y="33"/>
                  </a:lnTo>
                  <a:lnTo>
                    <a:pt x="15" y="34"/>
                  </a:lnTo>
                  <a:lnTo>
                    <a:pt x="14" y="34"/>
                  </a:lnTo>
                  <a:lnTo>
                    <a:pt x="14" y="35"/>
                  </a:lnTo>
                  <a:lnTo>
                    <a:pt x="13" y="35"/>
                  </a:lnTo>
                  <a:lnTo>
                    <a:pt x="13" y="36"/>
                  </a:lnTo>
                  <a:lnTo>
                    <a:pt x="12" y="37"/>
                  </a:lnTo>
                  <a:lnTo>
                    <a:pt x="12" y="38"/>
                  </a:lnTo>
                  <a:lnTo>
                    <a:pt x="12" y="39"/>
                  </a:lnTo>
                  <a:lnTo>
                    <a:pt x="11" y="39"/>
                  </a:lnTo>
                  <a:lnTo>
                    <a:pt x="11" y="40"/>
                  </a:lnTo>
                  <a:lnTo>
                    <a:pt x="11" y="41"/>
                  </a:lnTo>
                  <a:lnTo>
                    <a:pt x="11" y="42"/>
                  </a:lnTo>
                  <a:lnTo>
                    <a:pt x="11" y="43"/>
                  </a:lnTo>
                  <a:lnTo>
                    <a:pt x="12" y="45"/>
                  </a:lnTo>
                  <a:lnTo>
                    <a:pt x="12" y="47"/>
                  </a:lnTo>
                  <a:lnTo>
                    <a:pt x="13" y="48"/>
                  </a:lnTo>
                  <a:lnTo>
                    <a:pt x="14" y="50"/>
                  </a:lnTo>
                  <a:lnTo>
                    <a:pt x="15" y="51"/>
                  </a:lnTo>
                  <a:lnTo>
                    <a:pt x="17" y="52"/>
                  </a:lnTo>
                  <a:lnTo>
                    <a:pt x="18" y="52"/>
                  </a:lnTo>
                  <a:lnTo>
                    <a:pt x="19" y="53"/>
                  </a:lnTo>
                  <a:lnTo>
                    <a:pt x="20" y="53"/>
                  </a:lnTo>
                  <a:lnTo>
                    <a:pt x="23" y="54"/>
                  </a:lnTo>
                  <a:lnTo>
                    <a:pt x="24" y="54"/>
                  </a:lnTo>
                  <a:lnTo>
                    <a:pt x="25" y="54"/>
                  </a:lnTo>
                  <a:lnTo>
                    <a:pt x="27" y="54"/>
                  </a:lnTo>
                  <a:lnTo>
                    <a:pt x="29" y="54"/>
                  </a:lnTo>
                  <a:lnTo>
                    <a:pt x="30" y="53"/>
                  </a:lnTo>
                  <a:lnTo>
                    <a:pt x="32" y="53"/>
                  </a:lnTo>
                  <a:lnTo>
                    <a:pt x="33" y="53"/>
                  </a:lnTo>
                  <a:lnTo>
                    <a:pt x="36" y="53"/>
                  </a:lnTo>
                  <a:lnTo>
                    <a:pt x="37" y="52"/>
                  </a:lnTo>
                  <a:lnTo>
                    <a:pt x="39" y="52"/>
                  </a:lnTo>
                  <a:lnTo>
                    <a:pt x="41" y="52"/>
                  </a:lnTo>
                  <a:lnTo>
                    <a:pt x="43" y="52"/>
                  </a:lnTo>
                  <a:lnTo>
                    <a:pt x="44" y="52"/>
                  </a:lnTo>
                  <a:lnTo>
                    <a:pt x="45" y="52"/>
                  </a:lnTo>
                  <a:lnTo>
                    <a:pt x="48" y="52"/>
                  </a:lnTo>
                  <a:lnTo>
                    <a:pt x="49" y="52"/>
                  </a:lnTo>
                  <a:lnTo>
                    <a:pt x="50" y="53"/>
                  </a:lnTo>
                  <a:lnTo>
                    <a:pt x="52" y="53"/>
                  </a:lnTo>
                  <a:lnTo>
                    <a:pt x="54" y="54"/>
                  </a:lnTo>
                  <a:lnTo>
                    <a:pt x="55" y="55"/>
                  </a:lnTo>
                  <a:lnTo>
                    <a:pt x="56" y="56"/>
                  </a:lnTo>
                  <a:lnTo>
                    <a:pt x="57" y="57"/>
                  </a:lnTo>
                  <a:lnTo>
                    <a:pt x="58" y="59"/>
                  </a:lnTo>
                  <a:lnTo>
                    <a:pt x="58" y="60"/>
                  </a:lnTo>
                  <a:lnTo>
                    <a:pt x="60" y="60"/>
                  </a:lnTo>
                  <a:lnTo>
                    <a:pt x="60" y="61"/>
                  </a:lnTo>
                  <a:lnTo>
                    <a:pt x="61" y="63"/>
                  </a:lnTo>
                  <a:lnTo>
                    <a:pt x="61" y="64"/>
                  </a:lnTo>
                  <a:lnTo>
                    <a:pt x="62" y="65"/>
                  </a:lnTo>
                  <a:lnTo>
                    <a:pt x="62" y="66"/>
                  </a:lnTo>
                  <a:lnTo>
                    <a:pt x="63" y="67"/>
                  </a:lnTo>
                  <a:lnTo>
                    <a:pt x="63" y="68"/>
                  </a:lnTo>
                  <a:lnTo>
                    <a:pt x="64" y="69"/>
                  </a:lnTo>
                  <a:lnTo>
                    <a:pt x="66" y="70"/>
                  </a:lnTo>
                  <a:lnTo>
                    <a:pt x="66" y="71"/>
                  </a:lnTo>
                  <a:lnTo>
                    <a:pt x="67" y="72"/>
                  </a:lnTo>
                  <a:lnTo>
                    <a:pt x="68" y="73"/>
                  </a:lnTo>
                  <a:lnTo>
                    <a:pt x="69" y="74"/>
                  </a:lnTo>
                  <a:lnTo>
                    <a:pt x="70" y="75"/>
                  </a:lnTo>
                  <a:lnTo>
                    <a:pt x="70" y="76"/>
                  </a:lnTo>
                  <a:lnTo>
                    <a:pt x="72" y="76"/>
                  </a:lnTo>
                  <a:lnTo>
                    <a:pt x="73" y="77"/>
                  </a:lnTo>
                  <a:lnTo>
                    <a:pt x="74" y="77"/>
                  </a:lnTo>
                  <a:lnTo>
                    <a:pt x="75" y="78"/>
                  </a:lnTo>
                  <a:lnTo>
                    <a:pt x="76" y="78"/>
                  </a:lnTo>
                  <a:lnTo>
                    <a:pt x="78" y="79"/>
                  </a:lnTo>
                  <a:lnTo>
                    <a:pt x="79" y="79"/>
                  </a:lnTo>
                  <a:lnTo>
                    <a:pt x="80" y="79"/>
                  </a:lnTo>
                  <a:lnTo>
                    <a:pt x="81" y="79"/>
                  </a:lnTo>
                  <a:lnTo>
                    <a:pt x="82" y="79"/>
                  </a:lnTo>
                  <a:lnTo>
                    <a:pt x="85" y="79"/>
                  </a:lnTo>
                  <a:lnTo>
                    <a:pt x="86" y="79"/>
                  </a:lnTo>
                  <a:lnTo>
                    <a:pt x="87" y="81"/>
                  </a:lnTo>
                  <a:lnTo>
                    <a:pt x="88" y="82"/>
                  </a:lnTo>
                  <a:lnTo>
                    <a:pt x="89" y="83"/>
                  </a:lnTo>
                  <a:lnTo>
                    <a:pt x="91" y="83"/>
                  </a:lnTo>
                  <a:lnTo>
                    <a:pt x="92" y="84"/>
                  </a:lnTo>
                  <a:lnTo>
                    <a:pt x="93" y="84"/>
                  </a:lnTo>
                  <a:lnTo>
                    <a:pt x="94" y="85"/>
                  </a:lnTo>
                  <a:lnTo>
                    <a:pt x="95" y="85"/>
                  </a:lnTo>
                  <a:lnTo>
                    <a:pt x="97" y="86"/>
                  </a:lnTo>
                  <a:lnTo>
                    <a:pt x="98" y="86"/>
                  </a:lnTo>
                  <a:lnTo>
                    <a:pt x="99" y="86"/>
                  </a:lnTo>
                  <a:lnTo>
                    <a:pt x="100" y="87"/>
                  </a:lnTo>
                  <a:lnTo>
                    <a:pt x="101" y="87"/>
                  </a:lnTo>
                  <a:lnTo>
                    <a:pt x="103" y="88"/>
                  </a:lnTo>
                  <a:lnTo>
                    <a:pt x="104" y="88"/>
                  </a:lnTo>
                  <a:lnTo>
                    <a:pt x="105" y="88"/>
                  </a:lnTo>
                  <a:lnTo>
                    <a:pt x="105" y="89"/>
                  </a:lnTo>
                  <a:lnTo>
                    <a:pt x="106" y="89"/>
                  </a:lnTo>
                  <a:lnTo>
                    <a:pt x="107" y="89"/>
                  </a:lnTo>
                  <a:lnTo>
                    <a:pt x="107" y="90"/>
                  </a:lnTo>
                  <a:lnTo>
                    <a:pt x="109" y="90"/>
                  </a:lnTo>
                  <a:lnTo>
                    <a:pt x="110" y="90"/>
                  </a:lnTo>
                  <a:lnTo>
                    <a:pt x="111" y="90"/>
                  </a:lnTo>
                  <a:lnTo>
                    <a:pt x="112" y="89"/>
                  </a:lnTo>
                  <a:lnTo>
                    <a:pt x="113" y="89"/>
                  </a:lnTo>
                  <a:lnTo>
                    <a:pt x="113" y="88"/>
                  </a:lnTo>
                  <a:lnTo>
                    <a:pt x="115" y="88"/>
                  </a:lnTo>
                  <a:lnTo>
                    <a:pt x="116" y="87"/>
                  </a:lnTo>
                  <a:lnTo>
                    <a:pt x="117" y="87"/>
                  </a:lnTo>
                  <a:lnTo>
                    <a:pt x="117" y="86"/>
                  </a:lnTo>
                  <a:lnTo>
                    <a:pt x="118" y="86"/>
                  </a:lnTo>
                  <a:lnTo>
                    <a:pt x="118" y="85"/>
                  </a:lnTo>
                  <a:lnTo>
                    <a:pt x="119" y="85"/>
                  </a:lnTo>
                  <a:lnTo>
                    <a:pt x="121" y="85"/>
                  </a:lnTo>
                  <a:lnTo>
                    <a:pt x="121" y="84"/>
                  </a:lnTo>
                  <a:lnTo>
                    <a:pt x="122" y="84"/>
                  </a:lnTo>
                  <a:lnTo>
                    <a:pt x="123" y="84"/>
                  </a:lnTo>
                  <a:lnTo>
                    <a:pt x="124" y="84"/>
                  </a:lnTo>
                  <a:lnTo>
                    <a:pt x="125" y="84"/>
                  </a:lnTo>
                  <a:lnTo>
                    <a:pt x="125" y="85"/>
                  </a:lnTo>
                  <a:lnTo>
                    <a:pt x="125" y="86"/>
                  </a:lnTo>
                  <a:lnTo>
                    <a:pt x="124" y="86"/>
                  </a:lnTo>
                  <a:lnTo>
                    <a:pt x="124" y="87"/>
                  </a:lnTo>
                  <a:lnTo>
                    <a:pt x="124" y="88"/>
                  </a:lnTo>
                  <a:lnTo>
                    <a:pt x="124" y="89"/>
                  </a:lnTo>
                  <a:lnTo>
                    <a:pt x="124" y="90"/>
                  </a:lnTo>
                  <a:lnTo>
                    <a:pt x="124" y="91"/>
                  </a:lnTo>
                  <a:lnTo>
                    <a:pt x="124" y="92"/>
                  </a:lnTo>
                  <a:lnTo>
                    <a:pt x="124" y="93"/>
                  </a:lnTo>
                  <a:lnTo>
                    <a:pt x="124" y="94"/>
                  </a:lnTo>
                  <a:lnTo>
                    <a:pt x="125" y="94"/>
                  </a:lnTo>
                  <a:lnTo>
                    <a:pt x="125" y="95"/>
                  </a:lnTo>
                  <a:lnTo>
                    <a:pt x="127" y="96"/>
                  </a:lnTo>
                  <a:lnTo>
                    <a:pt x="128" y="96"/>
                  </a:lnTo>
                  <a:lnTo>
                    <a:pt x="128" y="97"/>
                  </a:lnTo>
                  <a:lnTo>
                    <a:pt x="129" y="97"/>
                  </a:lnTo>
                  <a:lnTo>
                    <a:pt x="130" y="97"/>
                  </a:lnTo>
                  <a:lnTo>
                    <a:pt x="131" y="99"/>
                  </a:lnTo>
                  <a:lnTo>
                    <a:pt x="132" y="99"/>
                  </a:lnTo>
                  <a:lnTo>
                    <a:pt x="134" y="99"/>
                  </a:lnTo>
                  <a:lnTo>
                    <a:pt x="135" y="99"/>
                  </a:lnTo>
                  <a:lnTo>
                    <a:pt x="136" y="99"/>
                  </a:lnTo>
                  <a:lnTo>
                    <a:pt x="137" y="99"/>
                  </a:lnTo>
                  <a:lnTo>
                    <a:pt x="138" y="99"/>
                  </a:lnTo>
                  <a:lnTo>
                    <a:pt x="140" y="99"/>
                  </a:lnTo>
                  <a:lnTo>
                    <a:pt x="141" y="97"/>
                  </a:lnTo>
                  <a:lnTo>
                    <a:pt x="142" y="97"/>
                  </a:lnTo>
                  <a:lnTo>
                    <a:pt x="143" y="97"/>
                  </a:lnTo>
                  <a:lnTo>
                    <a:pt x="144" y="97"/>
                  </a:lnTo>
                  <a:lnTo>
                    <a:pt x="146" y="97"/>
                  </a:lnTo>
                  <a:lnTo>
                    <a:pt x="147" y="96"/>
                  </a:lnTo>
                  <a:lnTo>
                    <a:pt x="148" y="96"/>
                  </a:lnTo>
                  <a:lnTo>
                    <a:pt x="149" y="96"/>
                  </a:lnTo>
                  <a:lnTo>
                    <a:pt x="150" y="96"/>
                  </a:lnTo>
                  <a:lnTo>
                    <a:pt x="152" y="96"/>
                  </a:lnTo>
                  <a:lnTo>
                    <a:pt x="153" y="96"/>
                  </a:lnTo>
                  <a:lnTo>
                    <a:pt x="153" y="97"/>
                  </a:lnTo>
                  <a:lnTo>
                    <a:pt x="152" y="97"/>
                  </a:lnTo>
                  <a:lnTo>
                    <a:pt x="152" y="99"/>
                  </a:lnTo>
                  <a:lnTo>
                    <a:pt x="152" y="100"/>
                  </a:lnTo>
                  <a:lnTo>
                    <a:pt x="152" y="101"/>
                  </a:lnTo>
                  <a:lnTo>
                    <a:pt x="152" y="102"/>
                  </a:lnTo>
                  <a:lnTo>
                    <a:pt x="152" y="103"/>
                  </a:lnTo>
                  <a:lnTo>
                    <a:pt x="152" y="104"/>
                  </a:lnTo>
                  <a:lnTo>
                    <a:pt x="152" y="105"/>
                  </a:lnTo>
                  <a:lnTo>
                    <a:pt x="152" y="106"/>
                  </a:lnTo>
                  <a:lnTo>
                    <a:pt x="152" y="107"/>
                  </a:lnTo>
                  <a:lnTo>
                    <a:pt x="152" y="108"/>
                  </a:lnTo>
                  <a:lnTo>
                    <a:pt x="152" y="109"/>
                  </a:lnTo>
                  <a:lnTo>
                    <a:pt x="152" y="110"/>
                  </a:lnTo>
                  <a:lnTo>
                    <a:pt x="152" y="111"/>
                  </a:lnTo>
                  <a:lnTo>
                    <a:pt x="153" y="112"/>
                  </a:lnTo>
                  <a:lnTo>
                    <a:pt x="153" y="113"/>
                  </a:lnTo>
                  <a:lnTo>
                    <a:pt x="153" y="114"/>
                  </a:lnTo>
                  <a:lnTo>
                    <a:pt x="153" y="115"/>
                  </a:lnTo>
                  <a:lnTo>
                    <a:pt x="154" y="117"/>
                  </a:lnTo>
                  <a:lnTo>
                    <a:pt x="154" y="118"/>
                  </a:lnTo>
                  <a:lnTo>
                    <a:pt x="154" y="119"/>
                  </a:lnTo>
                  <a:lnTo>
                    <a:pt x="155" y="120"/>
                  </a:lnTo>
                  <a:lnTo>
                    <a:pt x="156" y="121"/>
                  </a:lnTo>
                  <a:lnTo>
                    <a:pt x="156" y="122"/>
                  </a:lnTo>
                  <a:lnTo>
                    <a:pt x="158" y="123"/>
                  </a:lnTo>
                  <a:lnTo>
                    <a:pt x="160" y="123"/>
                  </a:lnTo>
                  <a:lnTo>
                    <a:pt x="161" y="123"/>
                  </a:lnTo>
                  <a:lnTo>
                    <a:pt x="164" y="123"/>
                  </a:lnTo>
                  <a:lnTo>
                    <a:pt x="166" y="123"/>
                  </a:lnTo>
                  <a:lnTo>
                    <a:pt x="167" y="123"/>
                  </a:lnTo>
                  <a:lnTo>
                    <a:pt x="170" y="123"/>
                  </a:lnTo>
                  <a:lnTo>
                    <a:pt x="172" y="124"/>
                  </a:lnTo>
                  <a:lnTo>
                    <a:pt x="173" y="124"/>
                  </a:lnTo>
                  <a:lnTo>
                    <a:pt x="175" y="124"/>
                  </a:lnTo>
                  <a:lnTo>
                    <a:pt x="178" y="124"/>
                  </a:lnTo>
                  <a:lnTo>
                    <a:pt x="180" y="124"/>
                  </a:lnTo>
                  <a:lnTo>
                    <a:pt x="181" y="124"/>
                  </a:lnTo>
                  <a:lnTo>
                    <a:pt x="184" y="125"/>
                  </a:lnTo>
                  <a:lnTo>
                    <a:pt x="186" y="125"/>
                  </a:lnTo>
                  <a:lnTo>
                    <a:pt x="189" y="125"/>
                  </a:lnTo>
                  <a:lnTo>
                    <a:pt x="190" y="125"/>
                  </a:lnTo>
                  <a:lnTo>
                    <a:pt x="192" y="125"/>
                  </a:lnTo>
                  <a:lnTo>
                    <a:pt x="195" y="125"/>
                  </a:lnTo>
                  <a:lnTo>
                    <a:pt x="196" y="126"/>
                  </a:lnTo>
                  <a:lnTo>
                    <a:pt x="198" y="126"/>
                  </a:lnTo>
                  <a:lnTo>
                    <a:pt x="201" y="126"/>
                  </a:lnTo>
                  <a:lnTo>
                    <a:pt x="203" y="126"/>
                  </a:lnTo>
                  <a:lnTo>
                    <a:pt x="204" y="126"/>
                  </a:lnTo>
                  <a:lnTo>
                    <a:pt x="207" y="126"/>
                  </a:lnTo>
                  <a:lnTo>
                    <a:pt x="209" y="127"/>
                  </a:lnTo>
                  <a:lnTo>
                    <a:pt x="210" y="127"/>
                  </a:lnTo>
                  <a:lnTo>
                    <a:pt x="213" y="127"/>
                  </a:lnTo>
                  <a:lnTo>
                    <a:pt x="215" y="127"/>
                  </a:lnTo>
                  <a:lnTo>
                    <a:pt x="216" y="127"/>
                  </a:lnTo>
                  <a:lnTo>
                    <a:pt x="218" y="127"/>
                  </a:lnTo>
                  <a:lnTo>
                    <a:pt x="221" y="127"/>
                  </a:lnTo>
                  <a:lnTo>
                    <a:pt x="222" y="127"/>
                  </a:lnTo>
                  <a:lnTo>
                    <a:pt x="222" y="128"/>
                  </a:lnTo>
                  <a:lnTo>
                    <a:pt x="222" y="129"/>
                  </a:lnTo>
                  <a:lnTo>
                    <a:pt x="221" y="129"/>
                  </a:lnTo>
                  <a:lnTo>
                    <a:pt x="221" y="130"/>
                  </a:lnTo>
                  <a:lnTo>
                    <a:pt x="221" y="131"/>
                  </a:lnTo>
                  <a:lnTo>
                    <a:pt x="221" y="132"/>
                  </a:lnTo>
                  <a:lnTo>
                    <a:pt x="221" y="134"/>
                  </a:lnTo>
                  <a:lnTo>
                    <a:pt x="221" y="135"/>
                  </a:lnTo>
                  <a:lnTo>
                    <a:pt x="221" y="136"/>
                  </a:lnTo>
                  <a:lnTo>
                    <a:pt x="221" y="137"/>
                  </a:lnTo>
                  <a:lnTo>
                    <a:pt x="221" y="138"/>
                  </a:lnTo>
                  <a:lnTo>
                    <a:pt x="221" y="139"/>
                  </a:lnTo>
                  <a:lnTo>
                    <a:pt x="221" y="140"/>
                  </a:lnTo>
                  <a:lnTo>
                    <a:pt x="222" y="143"/>
                  </a:lnTo>
                  <a:lnTo>
                    <a:pt x="222" y="147"/>
                  </a:lnTo>
                  <a:lnTo>
                    <a:pt x="222" y="150"/>
                  </a:lnTo>
                  <a:lnTo>
                    <a:pt x="223" y="154"/>
                  </a:lnTo>
                  <a:lnTo>
                    <a:pt x="223" y="158"/>
                  </a:lnTo>
                  <a:lnTo>
                    <a:pt x="224" y="161"/>
                  </a:lnTo>
                  <a:lnTo>
                    <a:pt x="224" y="164"/>
                  </a:lnTo>
                  <a:lnTo>
                    <a:pt x="226" y="168"/>
                  </a:lnTo>
                  <a:lnTo>
                    <a:pt x="226" y="172"/>
                  </a:lnTo>
                  <a:lnTo>
                    <a:pt x="227" y="175"/>
                  </a:lnTo>
                  <a:lnTo>
                    <a:pt x="227" y="179"/>
                  </a:lnTo>
                  <a:lnTo>
                    <a:pt x="228" y="182"/>
                  </a:lnTo>
                  <a:lnTo>
                    <a:pt x="228" y="185"/>
                  </a:lnTo>
                  <a:lnTo>
                    <a:pt x="229" y="190"/>
                  </a:lnTo>
                  <a:lnTo>
                    <a:pt x="229" y="193"/>
                  </a:lnTo>
                  <a:lnTo>
                    <a:pt x="230" y="196"/>
                  </a:lnTo>
                  <a:lnTo>
                    <a:pt x="230" y="200"/>
                  </a:lnTo>
                  <a:lnTo>
                    <a:pt x="230" y="203"/>
                  </a:lnTo>
                  <a:lnTo>
                    <a:pt x="232" y="208"/>
                  </a:lnTo>
                  <a:lnTo>
                    <a:pt x="232" y="211"/>
                  </a:lnTo>
                  <a:lnTo>
                    <a:pt x="232" y="214"/>
                  </a:lnTo>
                  <a:lnTo>
                    <a:pt x="233" y="218"/>
                  </a:lnTo>
                  <a:lnTo>
                    <a:pt x="233" y="221"/>
                  </a:lnTo>
                  <a:lnTo>
                    <a:pt x="233" y="225"/>
                  </a:lnTo>
                  <a:lnTo>
                    <a:pt x="233" y="229"/>
                  </a:lnTo>
                  <a:lnTo>
                    <a:pt x="233" y="232"/>
                  </a:lnTo>
                  <a:lnTo>
                    <a:pt x="233" y="236"/>
                  </a:lnTo>
                  <a:lnTo>
                    <a:pt x="233" y="239"/>
                  </a:lnTo>
                  <a:lnTo>
                    <a:pt x="233" y="243"/>
                  </a:lnTo>
                  <a:lnTo>
                    <a:pt x="233" y="247"/>
                  </a:lnTo>
                  <a:lnTo>
                    <a:pt x="233" y="250"/>
                  </a:lnTo>
                  <a:lnTo>
                    <a:pt x="233" y="253"/>
                  </a:lnTo>
                  <a:lnTo>
                    <a:pt x="230" y="254"/>
                  </a:lnTo>
                  <a:lnTo>
                    <a:pt x="227" y="255"/>
                  </a:lnTo>
                  <a:lnTo>
                    <a:pt x="223" y="255"/>
                  </a:lnTo>
                  <a:lnTo>
                    <a:pt x="221" y="256"/>
                  </a:lnTo>
                  <a:lnTo>
                    <a:pt x="217" y="256"/>
                  </a:lnTo>
                  <a:lnTo>
                    <a:pt x="214" y="257"/>
                  </a:lnTo>
                  <a:lnTo>
                    <a:pt x="210" y="257"/>
                  </a:lnTo>
                  <a:lnTo>
                    <a:pt x="208" y="259"/>
                  </a:lnTo>
                  <a:lnTo>
                    <a:pt x="204" y="259"/>
                  </a:lnTo>
                  <a:lnTo>
                    <a:pt x="201" y="259"/>
                  </a:lnTo>
                  <a:lnTo>
                    <a:pt x="197" y="260"/>
                  </a:lnTo>
                  <a:lnTo>
                    <a:pt x="195" y="260"/>
                  </a:lnTo>
                  <a:lnTo>
                    <a:pt x="191" y="260"/>
                  </a:lnTo>
                  <a:lnTo>
                    <a:pt x="187" y="261"/>
                  </a:lnTo>
                  <a:lnTo>
                    <a:pt x="184" y="261"/>
                  </a:lnTo>
                  <a:lnTo>
                    <a:pt x="180" y="261"/>
                  </a:lnTo>
                  <a:lnTo>
                    <a:pt x="178" y="261"/>
                  </a:lnTo>
                  <a:lnTo>
                    <a:pt x="174" y="262"/>
                  </a:lnTo>
                  <a:lnTo>
                    <a:pt x="171" y="262"/>
                  </a:lnTo>
                  <a:lnTo>
                    <a:pt x="167" y="262"/>
                  </a:lnTo>
                  <a:lnTo>
                    <a:pt x="164" y="262"/>
                  </a:lnTo>
                  <a:lnTo>
                    <a:pt x="161" y="263"/>
                  </a:lnTo>
                  <a:lnTo>
                    <a:pt x="158" y="263"/>
                  </a:lnTo>
                  <a:lnTo>
                    <a:pt x="154" y="263"/>
                  </a:lnTo>
                  <a:lnTo>
                    <a:pt x="150" y="264"/>
                  </a:lnTo>
                  <a:lnTo>
                    <a:pt x="148" y="264"/>
                  </a:lnTo>
                  <a:lnTo>
                    <a:pt x="144" y="264"/>
                  </a:lnTo>
                  <a:lnTo>
                    <a:pt x="141" y="265"/>
                  </a:lnTo>
                  <a:lnTo>
                    <a:pt x="138" y="265"/>
                  </a:lnTo>
                  <a:lnTo>
                    <a:pt x="135" y="266"/>
                  </a:lnTo>
                  <a:lnTo>
                    <a:pt x="132" y="266"/>
                  </a:lnTo>
                  <a:lnTo>
                    <a:pt x="129" y="267"/>
                  </a:lnTo>
                  <a:lnTo>
                    <a:pt x="128" y="266"/>
                  </a:lnTo>
                  <a:lnTo>
                    <a:pt x="127" y="265"/>
                  </a:lnTo>
                  <a:lnTo>
                    <a:pt x="125" y="265"/>
                  </a:lnTo>
                  <a:lnTo>
                    <a:pt x="124" y="264"/>
                  </a:lnTo>
                  <a:lnTo>
                    <a:pt x="123" y="263"/>
                  </a:lnTo>
                  <a:lnTo>
                    <a:pt x="122" y="262"/>
                  </a:lnTo>
                  <a:lnTo>
                    <a:pt x="121" y="262"/>
                  </a:lnTo>
                  <a:lnTo>
                    <a:pt x="119" y="261"/>
                  </a:lnTo>
                  <a:lnTo>
                    <a:pt x="118" y="260"/>
                  </a:lnTo>
                  <a:lnTo>
                    <a:pt x="117" y="259"/>
                  </a:lnTo>
                  <a:lnTo>
                    <a:pt x="117" y="257"/>
                  </a:lnTo>
                  <a:lnTo>
                    <a:pt x="116" y="256"/>
                  </a:lnTo>
                  <a:lnTo>
                    <a:pt x="115" y="255"/>
                  </a:lnTo>
                  <a:lnTo>
                    <a:pt x="115" y="254"/>
                  </a:lnTo>
                  <a:lnTo>
                    <a:pt x="113" y="253"/>
                  </a:lnTo>
                  <a:lnTo>
                    <a:pt x="112" y="252"/>
                  </a:lnTo>
                  <a:lnTo>
                    <a:pt x="111" y="251"/>
                  </a:lnTo>
                  <a:lnTo>
                    <a:pt x="111" y="250"/>
                  </a:lnTo>
                  <a:lnTo>
                    <a:pt x="110" y="249"/>
                  </a:lnTo>
                  <a:lnTo>
                    <a:pt x="109" y="248"/>
                  </a:lnTo>
                  <a:lnTo>
                    <a:pt x="109" y="247"/>
                  </a:lnTo>
                  <a:lnTo>
                    <a:pt x="107" y="246"/>
                  </a:lnTo>
                  <a:lnTo>
                    <a:pt x="106" y="245"/>
                  </a:lnTo>
                  <a:lnTo>
                    <a:pt x="105" y="244"/>
                  </a:lnTo>
                  <a:lnTo>
                    <a:pt x="104" y="243"/>
                  </a:lnTo>
                  <a:lnTo>
                    <a:pt x="103" y="242"/>
                  </a:lnTo>
                  <a:lnTo>
                    <a:pt x="101" y="240"/>
                  </a:lnTo>
                  <a:lnTo>
                    <a:pt x="100" y="239"/>
                  </a:lnTo>
                  <a:lnTo>
                    <a:pt x="98" y="239"/>
                  </a:lnTo>
                  <a:lnTo>
                    <a:pt x="97" y="238"/>
                  </a:lnTo>
                  <a:lnTo>
                    <a:pt x="95" y="237"/>
                  </a:lnTo>
                  <a:lnTo>
                    <a:pt x="94" y="238"/>
                  </a:lnTo>
                  <a:lnTo>
                    <a:pt x="93" y="238"/>
                  </a:lnTo>
                  <a:lnTo>
                    <a:pt x="93" y="239"/>
                  </a:lnTo>
                  <a:lnTo>
                    <a:pt x="92" y="239"/>
                  </a:lnTo>
                  <a:lnTo>
                    <a:pt x="91" y="240"/>
                  </a:lnTo>
                  <a:lnTo>
                    <a:pt x="89" y="240"/>
                  </a:lnTo>
                  <a:lnTo>
                    <a:pt x="89" y="242"/>
                  </a:lnTo>
                  <a:lnTo>
                    <a:pt x="88" y="242"/>
                  </a:lnTo>
                  <a:lnTo>
                    <a:pt x="88" y="243"/>
                  </a:lnTo>
                  <a:lnTo>
                    <a:pt x="87" y="244"/>
                  </a:lnTo>
                  <a:lnTo>
                    <a:pt x="86" y="245"/>
                  </a:lnTo>
                  <a:lnTo>
                    <a:pt x="86" y="246"/>
                  </a:lnTo>
                  <a:lnTo>
                    <a:pt x="85" y="247"/>
                  </a:lnTo>
                  <a:lnTo>
                    <a:pt x="85" y="248"/>
                  </a:lnTo>
                  <a:lnTo>
                    <a:pt x="85" y="249"/>
                  </a:lnTo>
                  <a:lnTo>
                    <a:pt x="84" y="249"/>
                  </a:lnTo>
                  <a:lnTo>
                    <a:pt x="84" y="250"/>
                  </a:lnTo>
                  <a:lnTo>
                    <a:pt x="84" y="251"/>
                  </a:lnTo>
                  <a:lnTo>
                    <a:pt x="82" y="252"/>
                  </a:lnTo>
                  <a:lnTo>
                    <a:pt x="82" y="253"/>
                  </a:lnTo>
                  <a:lnTo>
                    <a:pt x="81" y="254"/>
                  </a:lnTo>
                  <a:lnTo>
                    <a:pt x="81" y="255"/>
                  </a:lnTo>
                  <a:lnTo>
                    <a:pt x="80" y="255"/>
                  </a:lnTo>
                  <a:lnTo>
                    <a:pt x="80" y="256"/>
                  </a:lnTo>
                  <a:lnTo>
                    <a:pt x="80" y="257"/>
                  </a:lnTo>
                  <a:lnTo>
                    <a:pt x="79" y="257"/>
                  </a:lnTo>
                  <a:lnTo>
                    <a:pt x="79" y="259"/>
                  </a:lnTo>
                  <a:lnTo>
                    <a:pt x="78" y="260"/>
                  </a:lnTo>
                  <a:lnTo>
                    <a:pt x="75" y="260"/>
                  </a:lnTo>
                  <a:lnTo>
                    <a:pt x="73" y="260"/>
                  </a:lnTo>
                  <a:lnTo>
                    <a:pt x="72" y="260"/>
                  </a:lnTo>
                  <a:lnTo>
                    <a:pt x="69" y="260"/>
                  </a:lnTo>
                  <a:lnTo>
                    <a:pt x="67" y="260"/>
                  </a:lnTo>
                  <a:lnTo>
                    <a:pt x="64" y="260"/>
                  </a:lnTo>
                  <a:lnTo>
                    <a:pt x="63" y="260"/>
                  </a:lnTo>
                  <a:lnTo>
                    <a:pt x="61" y="260"/>
                  </a:lnTo>
                  <a:lnTo>
                    <a:pt x="58" y="260"/>
                  </a:lnTo>
                  <a:lnTo>
                    <a:pt x="57" y="259"/>
                  </a:lnTo>
                  <a:lnTo>
                    <a:pt x="55" y="259"/>
                  </a:lnTo>
                  <a:lnTo>
                    <a:pt x="52" y="259"/>
                  </a:lnTo>
                  <a:lnTo>
                    <a:pt x="51" y="259"/>
                  </a:lnTo>
                  <a:lnTo>
                    <a:pt x="49" y="259"/>
                  </a:lnTo>
                  <a:lnTo>
                    <a:pt x="46" y="259"/>
                  </a:lnTo>
                  <a:lnTo>
                    <a:pt x="45" y="259"/>
                  </a:lnTo>
                  <a:lnTo>
                    <a:pt x="43" y="257"/>
                  </a:lnTo>
                  <a:lnTo>
                    <a:pt x="41" y="257"/>
                  </a:lnTo>
                  <a:lnTo>
                    <a:pt x="39" y="257"/>
                  </a:lnTo>
                  <a:lnTo>
                    <a:pt x="37" y="257"/>
                  </a:lnTo>
                  <a:lnTo>
                    <a:pt x="35" y="256"/>
                  </a:lnTo>
                  <a:lnTo>
                    <a:pt x="33" y="256"/>
                  </a:lnTo>
                  <a:lnTo>
                    <a:pt x="31" y="256"/>
                  </a:lnTo>
                  <a:lnTo>
                    <a:pt x="29" y="255"/>
                  </a:lnTo>
                  <a:lnTo>
                    <a:pt x="27" y="255"/>
                  </a:lnTo>
                  <a:lnTo>
                    <a:pt x="25" y="255"/>
                  </a:lnTo>
                  <a:lnTo>
                    <a:pt x="24" y="254"/>
                  </a:lnTo>
                  <a:lnTo>
                    <a:pt x="21" y="254"/>
                  </a:lnTo>
                  <a:lnTo>
                    <a:pt x="19" y="253"/>
                  </a:lnTo>
                  <a:lnTo>
                    <a:pt x="18" y="253"/>
                  </a:lnTo>
                  <a:lnTo>
                    <a:pt x="15" y="252"/>
                  </a:lnTo>
                  <a:lnTo>
                    <a:pt x="14" y="252"/>
                  </a:lnTo>
                  <a:lnTo>
                    <a:pt x="2" y="246"/>
                  </a:lnTo>
                  <a:lnTo>
                    <a:pt x="2" y="238"/>
                  </a:lnTo>
                  <a:lnTo>
                    <a:pt x="2" y="232"/>
                  </a:lnTo>
                  <a:lnTo>
                    <a:pt x="2" y="225"/>
                  </a:lnTo>
                  <a:lnTo>
                    <a:pt x="3" y="217"/>
                  </a:lnTo>
                  <a:lnTo>
                    <a:pt x="3" y="210"/>
                  </a:lnTo>
                  <a:lnTo>
                    <a:pt x="2" y="203"/>
                  </a:lnTo>
                  <a:lnTo>
                    <a:pt x="2" y="196"/>
                  </a:lnTo>
                  <a:lnTo>
                    <a:pt x="2" y="189"/>
                  </a:lnTo>
                  <a:lnTo>
                    <a:pt x="2" y="181"/>
                  </a:lnTo>
                  <a:lnTo>
                    <a:pt x="2" y="175"/>
                  </a:lnTo>
                  <a:lnTo>
                    <a:pt x="2" y="167"/>
                  </a:lnTo>
                  <a:lnTo>
                    <a:pt x="2" y="161"/>
                  </a:lnTo>
                  <a:lnTo>
                    <a:pt x="1" y="154"/>
                  </a:lnTo>
                  <a:lnTo>
                    <a:pt x="1" y="146"/>
                  </a:lnTo>
                  <a:lnTo>
                    <a:pt x="1" y="140"/>
                  </a:lnTo>
                  <a:lnTo>
                    <a:pt x="1" y="132"/>
                  </a:lnTo>
                  <a:lnTo>
                    <a:pt x="0" y="126"/>
                  </a:lnTo>
                  <a:lnTo>
                    <a:pt x="0" y="119"/>
                  </a:lnTo>
                  <a:lnTo>
                    <a:pt x="0" y="111"/>
                  </a:lnTo>
                  <a:lnTo>
                    <a:pt x="0" y="105"/>
                  </a:lnTo>
                  <a:lnTo>
                    <a:pt x="0" y="97"/>
                  </a:lnTo>
                  <a:lnTo>
                    <a:pt x="0" y="91"/>
                  </a:lnTo>
                  <a:lnTo>
                    <a:pt x="0" y="84"/>
                  </a:lnTo>
                  <a:lnTo>
                    <a:pt x="0" y="76"/>
                  </a:lnTo>
                  <a:lnTo>
                    <a:pt x="0" y="70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0" y="49"/>
                  </a:lnTo>
                  <a:lnTo>
                    <a:pt x="1" y="41"/>
                  </a:lnTo>
                  <a:lnTo>
                    <a:pt x="1" y="34"/>
                  </a:lnTo>
                  <a:lnTo>
                    <a:pt x="2" y="27"/>
                  </a:lnTo>
                  <a:lnTo>
                    <a:pt x="2" y="2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8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4618" y="1486"/>
              <a:ext cx="126" cy="96"/>
            </a:xfrm>
            <a:custGeom>
              <a:avLst/>
              <a:gdLst/>
              <a:ahLst/>
              <a:cxnLst>
                <a:cxn ang="0">
                  <a:pos x="23" y="42"/>
                </a:cxn>
                <a:cxn ang="0">
                  <a:pos x="30" y="41"/>
                </a:cxn>
                <a:cxn ang="0">
                  <a:pos x="37" y="41"/>
                </a:cxn>
                <a:cxn ang="0">
                  <a:pos x="44" y="42"/>
                </a:cxn>
                <a:cxn ang="0">
                  <a:pos x="52" y="43"/>
                </a:cxn>
                <a:cxn ang="0">
                  <a:pos x="58" y="45"/>
                </a:cxn>
                <a:cxn ang="0">
                  <a:pos x="63" y="47"/>
                </a:cxn>
                <a:cxn ang="0">
                  <a:pos x="68" y="44"/>
                </a:cxn>
                <a:cxn ang="0">
                  <a:pos x="73" y="42"/>
                </a:cxn>
                <a:cxn ang="0">
                  <a:pos x="77" y="39"/>
                </a:cxn>
                <a:cxn ang="0">
                  <a:pos x="79" y="35"/>
                </a:cxn>
                <a:cxn ang="0">
                  <a:pos x="78" y="29"/>
                </a:cxn>
                <a:cxn ang="0">
                  <a:pos x="79" y="22"/>
                </a:cxn>
                <a:cxn ang="0">
                  <a:pos x="80" y="16"/>
                </a:cxn>
                <a:cxn ang="0">
                  <a:pos x="83" y="11"/>
                </a:cxn>
                <a:cxn ang="0">
                  <a:pos x="86" y="5"/>
                </a:cxn>
                <a:cxn ang="0">
                  <a:pos x="91" y="1"/>
                </a:cxn>
                <a:cxn ang="0">
                  <a:pos x="97" y="0"/>
                </a:cxn>
                <a:cxn ang="0">
                  <a:pos x="103" y="1"/>
                </a:cxn>
                <a:cxn ang="0">
                  <a:pos x="104" y="7"/>
                </a:cxn>
                <a:cxn ang="0">
                  <a:pos x="104" y="17"/>
                </a:cxn>
                <a:cxn ang="0">
                  <a:pos x="104" y="26"/>
                </a:cxn>
                <a:cxn ang="0">
                  <a:pos x="105" y="35"/>
                </a:cxn>
                <a:cxn ang="0">
                  <a:pos x="108" y="43"/>
                </a:cxn>
                <a:cxn ang="0">
                  <a:pos x="114" y="51"/>
                </a:cxn>
                <a:cxn ang="0">
                  <a:pos x="117" y="56"/>
                </a:cxn>
                <a:cxn ang="0">
                  <a:pos x="116" y="62"/>
                </a:cxn>
                <a:cxn ang="0">
                  <a:pos x="114" y="69"/>
                </a:cxn>
                <a:cxn ang="0">
                  <a:pos x="111" y="75"/>
                </a:cxn>
                <a:cxn ang="0">
                  <a:pos x="109" y="80"/>
                </a:cxn>
                <a:cxn ang="0">
                  <a:pos x="105" y="87"/>
                </a:cxn>
                <a:cxn ang="0">
                  <a:pos x="102" y="92"/>
                </a:cxn>
                <a:cxn ang="0">
                  <a:pos x="96" y="94"/>
                </a:cxn>
                <a:cxn ang="0">
                  <a:pos x="90" y="95"/>
                </a:cxn>
                <a:cxn ang="0">
                  <a:pos x="84" y="96"/>
                </a:cxn>
                <a:cxn ang="0">
                  <a:pos x="79" y="95"/>
                </a:cxn>
                <a:cxn ang="0">
                  <a:pos x="73" y="93"/>
                </a:cxn>
                <a:cxn ang="0">
                  <a:pos x="68" y="90"/>
                </a:cxn>
                <a:cxn ang="0">
                  <a:pos x="63" y="89"/>
                </a:cxn>
                <a:cxn ang="0">
                  <a:pos x="58" y="88"/>
                </a:cxn>
                <a:cxn ang="0">
                  <a:pos x="53" y="86"/>
                </a:cxn>
                <a:cxn ang="0">
                  <a:pos x="49" y="81"/>
                </a:cxn>
                <a:cxn ang="0">
                  <a:pos x="46" y="76"/>
                </a:cxn>
                <a:cxn ang="0">
                  <a:pos x="43" y="71"/>
                </a:cxn>
                <a:cxn ang="0">
                  <a:pos x="40" y="67"/>
                </a:cxn>
                <a:cxn ang="0">
                  <a:pos x="36" y="63"/>
                </a:cxn>
                <a:cxn ang="0">
                  <a:pos x="30" y="61"/>
                </a:cxn>
                <a:cxn ang="0">
                  <a:pos x="24" y="60"/>
                </a:cxn>
                <a:cxn ang="0">
                  <a:pos x="18" y="61"/>
                </a:cxn>
                <a:cxn ang="0">
                  <a:pos x="11" y="62"/>
                </a:cxn>
                <a:cxn ang="0">
                  <a:pos x="5" y="62"/>
                </a:cxn>
                <a:cxn ang="0">
                  <a:pos x="1" y="60"/>
                </a:cxn>
                <a:cxn ang="0">
                  <a:pos x="0" y="56"/>
                </a:cxn>
                <a:cxn ang="0">
                  <a:pos x="4" y="53"/>
                </a:cxn>
                <a:cxn ang="0">
                  <a:pos x="9" y="50"/>
                </a:cxn>
                <a:cxn ang="0">
                  <a:pos x="13" y="47"/>
                </a:cxn>
                <a:cxn ang="0">
                  <a:pos x="17" y="44"/>
                </a:cxn>
              </a:cxnLst>
              <a:rect l="0" t="0" r="r" b="b"/>
              <a:pathLst>
                <a:path w="118" h="96">
                  <a:moveTo>
                    <a:pt x="18" y="43"/>
                  </a:moveTo>
                  <a:lnTo>
                    <a:pt x="19" y="42"/>
                  </a:lnTo>
                  <a:lnTo>
                    <a:pt x="20" y="42"/>
                  </a:lnTo>
                  <a:lnTo>
                    <a:pt x="22" y="42"/>
                  </a:lnTo>
                  <a:lnTo>
                    <a:pt x="23" y="42"/>
                  </a:lnTo>
                  <a:lnTo>
                    <a:pt x="24" y="41"/>
                  </a:lnTo>
                  <a:lnTo>
                    <a:pt x="25" y="41"/>
                  </a:lnTo>
                  <a:lnTo>
                    <a:pt x="28" y="41"/>
                  </a:lnTo>
                  <a:lnTo>
                    <a:pt x="29" y="41"/>
                  </a:lnTo>
                  <a:lnTo>
                    <a:pt x="30" y="41"/>
                  </a:lnTo>
                  <a:lnTo>
                    <a:pt x="31" y="41"/>
                  </a:lnTo>
                  <a:lnTo>
                    <a:pt x="32" y="41"/>
                  </a:lnTo>
                  <a:lnTo>
                    <a:pt x="35" y="41"/>
                  </a:lnTo>
                  <a:lnTo>
                    <a:pt x="36" y="41"/>
                  </a:lnTo>
                  <a:lnTo>
                    <a:pt x="37" y="41"/>
                  </a:lnTo>
                  <a:lnTo>
                    <a:pt x="38" y="42"/>
                  </a:lnTo>
                  <a:lnTo>
                    <a:pt x="40" y="42"/>
                  </a:lnTo>
                  <a:lnTo>
                    <a:pt x="42" y="42"/>
                  </a:lnTo>
                  <a:lnTo>
                    <a:pt x="43" y="42"/>
                  </a:lnTo>
                  <a:lnTo>
                    <a:pt x="44" y="42"/>
                  </a:lnTo>
                  <a:lnTo>
                    <a:pt x="46" y="42"/>
                  </a:lnTo>
                  <a:lnTo>
                    <a:pt x="47" y="43"/>
                  </a:lnTo>
                  <a:lnTo>
                    <a:pt x="48" y="43"/>
                  </a:lnTo>
                  <a:lnTo>
                    <a:pt x="50" y="43"/>
                  </a:lnTo>
                  <a:lnTo>
                    <a:pt x="52" y="43"/>
                  </a:lnTo>
                  <a:lnTo>
                    <a:pt x="53" y="44"/>
                  </a:lnTo>
                  <a:lnTo>
                    <a:pt x="54" y="44"/>
                  </a:lnTo>
                  <a:lnTo>
                    <a:pt x="55" y="44"/>
                  </a:lnTo>
                  <a:lnTo>
                    <a:pt x="56" y="45"/>
                  </a:lnTo>
                  <a:lnTo>
                    <a:pt x="58" y="45"/>
                  </a:lnTo>
                  <a:lnTo>
                    <a:pt x="59" y="45"/>
                  </a:lnTo>
                  <a:lnTo>
                    <a:pt x="60" y="47"/>
                  </a:lnTo>
                  <a:lnTo>
                    <a:pt x="61" y="47"/>
                  </a:lnTo>
                  <a:lnTo>
                    <a:pt x="62" y="47"/>
                  </a:lnTo>
                  <a:lnTo>
                    <a:pt x="63" y="47"/>
                  </a:lnTo>
                  <a:lnTo>
                    <a:pt x="63" y="45"/>
                  </a:lnTo>
                  <a:lnTo>
                    <a:pt x="65" y="45"/>
                  </a:lnTo>
                  <a:lnTo>
                    <a:pt x="66" y="45"/>
                  </a:lnTo>
                  <a:lnTo>
                    <a:pt x="67" y="44"/>
                  </a:lnTo>
                  <a:lnTo>
                    <a:pt x="68" y="44"/>
                  </a:lnTo>
                  <a:lnTo>
                    <a:pt x="69" y="43"/>
                  </a:lnTo>
                  <a:lnTo>
                    <a:pt x="71" y="43"/>
                  </a:lnTo>
                  <a:lnTo>
                    <a:pt x="72" y="43"/>
                  </a:lnTo>
                  <a:lnTo>
                    <a:pt x="72" y="42"/>
                  </a:lnTo>
                  <a:lnTo>
                    <a:pt x="73" y="42"/>
                  </a:lnTo>
                  <a:lnTo>
                    <a:pt x="73" y="41"/>
                  </a:lnTo>
                  <a:lnTo>
                    <a:pt x="74" y="41"/>
                  </a:lnTo>
                  <a:lnTo>
                    <a:pt x="74" y="40"/>
                  </a:lnTo>
                  <a:lnTo>
                    <a:pt x="75" y="40"/>
                  </a:lnTo>
                  <a:lnTo>
                    <a:pt x="77" y="39"/>
                  </a:lnTo>
                  <a:lnTo>
                    <a:pt x="77" y="38"/>
                  </a:lnTo>
                  <a:lnTo>
                    <a:pt x="78" y="38"/>
                  </a:lnTo>
                  <a:lnTo>
                    <a:pt x="78" y="37"/>
                  </a:lnTo>
                  <a:lnTo>
                    <a:pt x="79" y="36"/>
                  </a:lnTo>
                  <a:lnTo>
                    <a:pt x="79" y="35"/>
                  </a:lnTo>
                  <a:lnTo>
                    <a:pt x="79" y="33"/>
                  </a:lnTo>
                  <a:lnTo>
                    <a:pt x="78" y="32"/>
                  </a:lnTo>
                  <a:lnTo>
                    <a:pt x="78" y="31"/>
                  </a:lnTo>
                  <a:lnTo>
                    <a:pt x="78" y="30"/>
                  </a:lnTo>
                  <a:lnTo>
                    <a:pt x="78" y="29"/>
                  </a:lnTo>
                  <a:lnTo>
                    <a:pt x="78" y="26"/>
                  </a:lnTo>
                  <a:lnTo>
                    <a:pt x="78" y="25"/>
                  </a:lnTo>
                  <a:lnTo>
                    <a:pt x="79" y="24"/>
                  </a:lnTo>
                  <a:lnTo>
                    <a:pt x="79" y="23"/>
                  </a:lnTo>
                  <a:lnTo>
                    <a:pt x="79" y="22"/>
                  </a:lnTo>
                  <a:lnTo>
                    <a:pt x="79" y="21"/>
                  </a:lnTo>
                  <a:lnTo>
                    <a:pt x="79" y="20"/>
                  </a:lnTo>
                  <a:lnTo>
                    <a:pt x="80" y="18"/>
                  </a:lnTo>
                  <a:lnTo>
                    <a:pt x="80" y="17"/>
                  </a:lnTo>
                  <a:lnTo>
                    <a:pt x="80" y="16"/>
                  </a:lnTo>
                  <a:lnTo>
                    <a:pt x="81" y="15"/>
                  </a:lnTo>
                  <a:lnTo>
                    <a:pt x="81" y="14"/>
                  </a:lnTo>
                  <a:lnTo>
                    <a:pt x="81" y="13"/>
                  </a:lnTo>
                  <a:lnTo>
                    <a:pt x="83" y="12"/>
                  </a:lnTo>
                  <a:lnTo>
                    <a:pt x="83" y="11"/>
                  </a:lnTo>
                  <a:lnTo>
                    <a:pt x="84" y="9"/>
                  </a:lnTo>
                  <a:lnTo>
                    <a:pt x="85" y="8"/>
                  </a:lnTo>
                  <a:lnTo>
                    <a:pt x="85" y="7"/>
                  </a:lnTo>
                  <a:lnTo>
                    <a:pt x="86" y="6"/>
                  </a:lnTo>
                  <a:lnTo>
                    <a:pt x="86" y="5"/>
                  </a:lnTo>
                  <a:lnTo>
                    <a:pt x="87" y="4"/>
                  </a:lnTo>
                  <a:lnTo>
                    <a:pt x="89" y="4"/>
                  </a:lnTo>
                  <a:lnTo>
                    <a:pt x="89" y="3"/>
                  </a:lnTo>
                  <a:lnTo>
                    <a:pt x="90" y="2"/>
                  </a:lnTo>
                  <a:lnTo>
                    <a:pt x="91" y="1"/>
                  </a:lnTo>
                  <a:lnTo>
                    <a:pt x="92" y="1"/>
                  </a:lnTo>
                  <a:lnTo>
                    <a:pt x="93" y="0"/>
                  </a:lnTo>
                  <a:lnTo>
                    <a:pt x="95" y="0"/>
                  </a:lnTo>
                  <a:lnTo>
                    <a:pt x="96" y="0"/>
                  </a:lnTo>
                  <a:lnTo>
                    <a:pt x="97" y="0"/>
                  </a:lnTo>
                  <a:lnTo>
                    <a:pt x="98" y="0"/>
                  </a:lnTo>
                  <a:lnTo>
                    <a:pt x="99" y="1"/>
                  </a:lnTo>
                  <a:lnTo>
                    <a:pt x="101" y="1"/>
                  </a:lnTo>
                  <a:lnTo>
                    <a:pt x="102" y="1"/>
                  </a:lnTo>
                  <a:lnTo>
                    <a:pt x="103" y="1"/>
                  </a:lnTo>
                  <a:lnTo>
                    <a:pt x="103" y="2"/>
                  </a:lnTo>
                  <a:lnTo>
                    <a:pt x="103" y="3"/>
                  </a:lnTo>
                  <a:lnTo>
                    <a:pt x="103" y="4"/>
                  </a:lnTo>
                  <a:lnTo>
                    <a:pt x="104" y="6"/>
                  </a:lnTo>
                  <a:lnTo>
                    <a:pt x="104" y="7"/>
                  </a:lnTo>
                  <a:lnTo>
                    <a:pt x="104" y="9"/>
                  </a:lnTo>
                  <a:lnTo>
                    <a:pt x="104" y="12"/>
                  </a:lnTo>
                  <a:lnTo>
                    <a:pt x="104" y="13"/>
                  </a:lnTo>
                  <a:lnTo>
                    <a:pt x="104" y="15"/>
                  </a:lnTo>
                  <a:lnTo>
                    <a:pt x="104" y="17"/>
                  </a:lnTo>
                  <a:lnTo>
                    <a:pt x="104" y="19"/>
                  </a:lnTo>
                  <a:lnTo>
                    <a:pt x="104" y="20"/>
                  </a:lnTo>
                  <a:lnTo>
                    <a:pt x="104" y="22"/>
                  </a:lnTo>
                  <a:lnTo>
                    <a:pt x="104" y="24"/>
                  </a:lnTo>
                  <a:lnTo>
                    <a:pt x="104" y="26"/>
                  </a:lnTo>
                  <a:lnTo>
                    <a:pt x="104" y="27"/>
                  </a:lnTo>
                  <a:lnTo>
                    <a:pt x="104" y="30"/>
                  </a:lnTo>
                  <a:lnTo>
                    <a:pt x="104" y="32"/>
                  </a:lnTo>
                  <a:lnTo>
                    <a:pt x="104" y="34"/>
                  </a:lnTo>
                  <a:lnTo>
                    <a:pt x="105" y="35"/>
                  </a:lnTo>
                  <a:lnTo>
                    <a:pt x="105" y="37"/>
                  </a:lnTo>
                  <a:lnTo>
                    <a:pt x="105" y="39"/>
                  </a:lnTo>
                  <a:lnTo>
                    <a:pt x="106" y="40"/>
                  </a:lnTo>
                  <a:lnTo>
                    <a:pt x="106" y="42"/>
                  </a:lnTo>
                  <a:lnTo>
                    <a:pt x="108" y="43"/>
                  </a:lnTo>
                  <a:lnTo>
                    <a:pt x="109" y="45"/>
                  </a:lnTo>
                  <a:lnTo>
                    <a:pt x="109" y="47"/>
                  </a:lnTo>
                  <a:lnTo>
                    <a:pt x="110" y="48"/>
                  </a:lnTo>
                  <a:lnTo>
                    <a:pt x="111" y="49"/>
                  </a:lnTo>
                  <a:lnTo>
                    <a:pt x="114" y="51"/>
                  </a:lnTo>
                  <a:lnTo>
                    <a:pt x="115" y="52"/>
                  </a:lnTo>
                  <a:lnTo>
                    <a:pt x="116" y="53"/>
                  </a:lnTo>
                  <a:lnTo>
                    <a:pt x="118" y="53"/>
                  </a:lnTo>
                  <a:lnTo>
                    <a:pt x="118" y="55"/>
                  </a:lnTo>
                  <a:lnTo>
                    <a:pt x="117" y="56"/>
                  </a:lnTo>
                  <a:lnTo>
                    <a:pt x="117" y="57"/>
                  </a:lnTo>
                  <a:lnTo>
                    <a:pt x="117" y="58"/>
                  </a:lnTo>
                  <a:lnTo>
                    <a:pt x="117" y="60"/>
                  </a:lnTo>
                  <a:lnTo>
                    <a:pt x="116" y="61"/>
                  </a:lnTo>
                  <a:lnTo>
                    <a:pt x="116" y="62"/>
                  </a:lnTo>
                  <a:lnTo>
                    <a:pt x="116" y="63"/>
                  </a:lnTo>
                  <a:lnTo>
                    <a:pt x="115" y="66"/>
                  </a:lnTo>
                  <a:lnTo>
                    <a:pt x="115" y="67"/>
                  </a:lnTo>
                  <a:lnTo>
                    <a:pt x="115" y="68"/>
                  </a:lnTo>
                  <a:lnTo>
                    <a:pt x="114" y="69"/>
                  </a:lnTo>
                  <a:lnTo>
                    <a:pt x="114" y="70"/>
                  </a:lnTo>
                  <a:lnTo>
                    <a:pt x="114" y="71"/>
                  </a:lnTo>
                  <a:lnTo>
                    <a:pt x="112" y="73"/>
                  </a:lnTo>
                  <a:lnTo>
                    <a:pt x="112" y="74"/>
                  </a:lnTo>
                  <a:lnTo>
                    <a:pt x="111" y="75"/>
                  </a:lnTo>
                  <a:lnTo>
                    <a:pt x="111" y="76"/>
                  </a:lnTo>
                  <a:lnTo>
                    <a:pt x="110" y="77"/>
                  </a:lnTo>
                  <a:lnTo>
                    <a:pt x="110" y="78"/>
                  </a:lnTo>
                  <a:lnTo>
                    <a:pt x="109" y="79"/>
                  </a:lnTo>
                  <a:lnTo>
                    <a:pt x="109" y="80"/>
                  </a:lnTo>
                  <a:lnTo>
                    <a:pt x="108" y="81"/>
                  </a:lnTo>
                  <a:lnTo>
                    <a:pt x="108" y="83"/>
                  </a:lnTo>
                  <a:lnTo>
                    <a:pt x="106" y="85"/>
                  </a:lnTo>
                  <a:lnTo>
                    <a:pt x="106" y="86"/>
                  </a:lnTo>
                  <a:lnTo>
                    <a:pt x="105" y="87"/>
                  </a:lnTo>
                  <a:lnTo>
                    <a:pt x="104" y="88"/>
                  </a:lnTo>
                  <a:lnTo>
                    <a:pt x="104" y="89"/>
                  </a:lnTo>
                  <a:lnTo>
                    <a:pt x="103" y="90"/>
                  </a:lnTo>
                  <a:lnTo>
                    <a:pt x="103" y="91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99" y="93"/>
                  </a:lnTo>
                  <a:lnTo>
                    <a:pt x="98" y="93"/>
                  </a:lnTo>
                  <a:lnTo>
                    <a:pt x="97" y="94"/>
                  </a:lnTo>
                  <a:lnTo>
                    <a:pt x="96" y="94"/>
                  </a:lnTo>
                  <a:lnTo>
                    <a:pt x="95" y="94"/>
                  </a:lnTo>
                  <a:lnTo>
                    <a:pt x="93" y="94"/>
                  </a:lnTo>
                  <a:lnTo>
                    <a:pt x="92" y="95"/>
                  </a:lnTo>
                  <a:lnTo>
                    <a:pt x="91" y="95"/>
                  </a:lnTo>
                  <a:lnTo>
                    <a:pt x="90" y="95"/>
                  </a:lnTo>
                  <a:lnTo>
                    <a:pt x="89" y="95"/>
                  </a:lnTo>
                  <a:lnTo>
                    <a:pt x="87" y="95"/>
                  </a:lnTo>
                  <a:lnTo>
                    <a:pt x="86" y="96"/>
                  </a:lnTo>
                  <a:lnTo>
                    <a:pt x="85" y="96"/>
                  </a:lnTo>
                  <a:lnTo>
                    <a:pt x="84" y="96"/>
                  </a:lnTo>
                  <a:lnTo>
                    <a:pt x="83" y="96"/>
                  </a:lnTo>
                  <a:lnTo>
                    <a:pt x="81" y="96"/>
                  </a:lnTo>
                  <a:lnTo>
                    <a:pt x="80" y="96"/>
                  </a:lnTo>
                  <a:lnTo>
                    <a:pt x="80" y="95"/>
                  </a:lnTo>
                  <a:lnTo>
                    <a:pt x="79" y="95"/>
                  </a:lnTo>
                  <a:lnTo>
                    <a:pt x="78" y="95"/>
                  </a:lnTo>
                  <a:lnTo>
                    <a:pt x="77" y="95"/>
                  </a:lnTo>
                  <a:lnTo>
                    <a:pt x="75" y="94"/>
                  </a:lnTo>
                  <a:lnTo>
                    <a:pt x="74" y="94"/>
                  </a:lnTo>
                  <a:lnTo>
                    <a:pt x="73" y="93"/>
                  </a:lnTo>
                  <a:lnTo>
                    <a:pt x="72" y="93"/>
                  </a:lnTo>
                  <a:lnTo>
                    <a:pt x="71" y="92"/>
                  </a:lnTo>
                  <a:lnTo>
                    <a:pt x="69" y="91"/>
                  </a:lnTo>
                  <a:lnTo>
                    <a:pt x="68" y="91"/>
                  </a:lnTo>
                  <a:lnTo>
                    <a:pt x="68" y="90"/>
                  </a:lnTo>
                  <a:lnTo>
                    <a:pt x="67" y="90"/>
                  </a:lnTo>
                  <a:lnTo>
                    <a:pt x="66" y="90"/>
                  </a:lnTo>
                  <a:lnTo>
                    <a:pt x="65" y="90"/>
                  </a:lnTo>
                  <a:lnTo>
                    <a:pt x="65" y="89"/>
                  </a:lnTo>
                  <a:lnTo>
                    <a:pt x="63" y="89"/>
                  </a:lnTo>
                  <a:lnTo>
                    <a:pt x="62" y="89"/>
                  </a:lnTo>
                  <a:lnTo>
                    <a:pt x="61" y="89"/>
                  </a:lnTo>
                  <a:lnTo>
                    <a:pt x="60" y="89"/>
                  </a:lnTo>
                  <a:lnTo>
                    <a:pt x="59" y="89"/>
                  </a:lnTo>
                  <a:lnTo>
                    <a:pt x="58" y="88"/>
                  </a:lnTo>
                  <a:lnTo>
                    <a:pt x="56" y="88"/>
                  </a:lnTo>
                  <a:lnTo>
                    <a:pt x="55" y="88"/>
                  </a:lnTo>
                  <a:lnTo>
                    <a:pt x="55" y="87"/>
                  </a:lnTo>
                  <a:lnTo>
                    <a:pt x="54" y="87"/>
                  </a:lnTo>
                  <a:lnTo>
                    <a:pt x="53" y="86"/>
                  </a:lnTo>
                  <a:lnTo>
                    <a:pt x="52" y="86"/>
                  </a:lnTo>
                  <a:lnTo>
                    <a:pt x="52" y="85"/>
                  </a:lnTo>
                  <a:lnTo>
                    <a:pt x="50" y="84"/>
                  </a:lnTo>
                  <a:lnTo>
                    <a:pt x="50" y="83"/>
                  </a:lnTo>
                  <a:lnTo>
                    <a:pt x="49" y="81"/>
                  </a:lnTo>
                  <a:lnTo>
                    <a:pt x="49" y="80"/>
                  </a:lnTo>
                  <a:lnTo>
                    <a:pt x="48" y="79"/>
                  </a:lnTo>
                  <a:lnTo>
                    <a:pt x="47" y="78"/>
                  </a:lnTo>
                  <a:lnTo>
                    <a:pt x="47" y="77"/>
                  </a:lnTo>
                  <a:lnTo>
                    <a:pt x="46" y="76"/>
                  </a:lnTo>
                  <a:lnTo>
                    <a:pt x="46" y="75"/>
                  </a:lnTo>
                  <a:lnTo>
                    <a:pt x="44" y="74"/>
                  </a:lnTo>
                  <a:lnTo>
                    <a:pt x="44" y="73"/>
                  </a:lnTo>
                  <a:lnTo>
                    <a:pt x="44" y="72"/>
                  </a:lnTo>
                  <a:lnTo>
                    <a:pt x="43" y="71"/>
                  </a:lnTo>
                  <a:lnTo>
                    <a:pt x="43" y="70"/>
                  </a:lnTo>
                  <a:lnTo>
                    <a:pt x="42" y="70"/>
                  </a:lnTo>
                  <a:lnTo>
                    <a:pt x="42" y="69"/>
                  </a:lnTo>
                  <a:lnTo>
                    <a:pt x="41" y="68"/>
                  </a:lnTo>
                  <a:lnTo>
                    <a:pt x="40" y="67"/>
                  </a:lnTo>
                  <a:lnTo>
                    <a:pt x="40" y="66"/>
                  </a:lnTo>
                  <a:lnTo>
                    <a:pt x="38" y="66"/>
                  </a:lnTo>
                  <a:lnTo>
                    <a:pt x="37" y="65"/>
                  </a:lnTo>
                  <a:lnTo>
                    <a:pt x="37" y="63"/>
                  </a:lnTo>
                  <a:lnTo>
                    <a:pt x="36" y="63"/>
                  </a:lnTo>
                  <a:lnTo>
                    <a:pt x="35" y="62"/>
                  </a:lnTo>
                  <a:lnTo>
                    <a:pt x="34" y="62"/>
                  </a:lnTo>
                  <a:lnTo>
                    <a:pt x="32" y="61"/>
                  </a:lnTo>
                  <a:lnTo>
                    <a:pt x="31" y="61"/>
                  </a:lnTo>
                  <a:lnTo>
                    <a:pt x="30" y="61"/>
                  </a:lnTo>
                  <a:lnTo>
                    <a:pt x="29" y="60"/>
                  </a:lnTo>
                  <a:lnTo>
                    <a:pt x="28" y="60"/>
                  </a:lnTo>
                  <a:lnTo>
                    <a:pt x="26" y="60"/>
                  </a:lnTo>
                  <a:lnTo>
                    <a:pt x="25" y="60"/>
                  </a:lnTo>
                  <a:lnTo>
                    <a:pt x="24" y="60"/>
                  </a:lnTo>
                  <a:lnTo>
                    <a:pt x="23" y="60"/>
                  </a:lnTo>
                  <a:lnTo>
                    <a:pt x="22" y="60"/>
                  </a:lnTo>
                  <a:lnTo>
                    <a:pt x="20" y="60"/>
                  </a:lnTo>
                  <a:lnTo>
                    <a:pt x="19" y="60"/>
                  </a:lnTo>
                  <a:lnTo>
                    <a:pt x="18" y="61"/>
                  </a:lnTo>
                  <a:lnTo>
                    <a:pt x="16" y="61"/>
                  </a:lnTo>
                  <a:lnTo>
                    <a:pt x="15" y="61"/>
                  </a:lnTo>
                  <a:lnTo>
                    <a:pt x="13" y="61"/>
                  </a:lnTo>
                  <a:lnTo>
                    <a:pt x="12" y="61"/>
                  </a:lnTo>
                  <a:lnTo>
                    <a:pt x="11" y="62"/>
                  </a:lnTo>
                  <a:lnTo>
                    <a:pt x="10" y="62"/>
                  </a:lnTo>
                  <a:lnTo>
                    <a:pt x="9" y="62"/>
                  </a:lnTo>
                  <a:lnTo>
                    <a:pt x="7" y="62"/>
                  </a:lnTo>
                  <a:lnTo>
                    <a:pt x="6" y="62"/>
                  </a:lnTo>
                  <a:lnTo>
                    <a:pt x="5" y="62"/>
                  </a:lnTo>
                  <a:lnTo>
                    <a:pt x="4" y="62"/>
                  </a:lnTo>
                  <a:lnTo>
                    <a:pt x="4" y="61"/>
                  </a:lnTo>
                  <a:lnTo>
                    <a:pt x="3" y="61"/>
                  </a:lnTo>
                  <a:lnTo>
                    <a:pt x="1" y="61"/>
                  </a:lnTo>
                  <a:lnTo>
                    <a:pt x="1" y="60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0" y="55"/>
                  </a:lnTo>
                  <a:lnTo>
                    <a:pt x="1" y="55"/>
                  </a:lnTo>
                  <a:lnTo>
                    <a:pt x="1" y="54"/>
                  </a:lnTo>
                  <a:lnTo>
                    <a:pt x="3" y="54"/>
                  </a:lnTo>
                  <a:lnTo>
                    <a:pt x="4" y="53"/>
                  </a:lnTo>
                  <a:lnTo>
                    <a:pt x="5" y="52"/>
                  </a:lnTo>
                  <a:lnTo>
                    <a:pt x="6" y="52"/>
                  </a:lnTo>
                  <a:lnTo>
                    <a:pt x="6" y="51"/>
                  </a:lnTo>
                  <a:lnTo>
                    <a:pt x="7" y="51"/>
                  </a:lnTo>
                  <a:lnTo>
                    <a:pt x="9" y="50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11" y="49"/>
                  </a:lnTo>
                  <a:lnTo>
                    <a:pt x="12" y="48"/>
                  </a:lnTo>
                  <a:lnTo>
                    <a:pt x="13" y="47"/>
                  </a:lnTo>
                  <a:lnTo>
                    <a:pt x="15" y="47"/>
                  </a:lnTo>
                  <a:lnTo>
                    <a:pt x="15" y="45"/>
                  </a:lnTo>
                  <a:lnTo>
                    <a:pt x="16" y="45"/>
                  </a:lnTo>
                  <a:lnTo>
                    <a:pt x="16" y="44"/>
                  </a:lnTo>
                  <a:lnTo>
                    <a:pt x="17" y="44"/>
                  </a:lnTo>
                  <a:lnTo>
                    <a:pt x="17" y="43"/>
                  </a:lnTo>
                  <a:lnTo>
                    <a:pt x="18" y="43"/>
                  </a:lnTo>
                  <a:close/>
                </a:path>
              </a:pathLst>
            </a:custGeom>
            <a:solidFill>
              <a:srgbClr val="F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4621" y="1758"/>
              <a:ext cx="123" cy="353"/>
            </a:xfrm>
            <a:custGeom>
              <a:avLst/>
              <a:gdLst/>
              <a:ahLst/>
              <a:cxnLst>
                <a:cxn ang="0">
                  <a:pos x="51" y="18"/>
                </a:cxn>
                <a:cxn ang="0">
                  <a:pos x="53" y="15"/>
                </a:cxn>
                <a:cxn ang="0">
                  <a:pos x="56" y="13"/>
                </a:cxn>
                <a:cxn ang="0">
                  <a:pos x="58" y="10"/>
                </a:cxn>
                <a:cxn ang="0">
                  <a:pos x="60" y="7"/>
                </a:cxn>
                <a:cxn ang="0">
                  <a:pos x="62" y="3"/>
                </a:cxn>
                <a:cxn ang="0">
                  <a:pos x="64" y="2"/>
                </a:cxn>
                <a:cxn ang="0">
                  <a:pos x="66" y="0"/>
                </a:cxn>
                <a:cxn ang="0">
                  <a:pos x="69" y="2"/>
                </a:cxn>
                <a:cxn ang="0">
                  <a:pos x="71" y="4"/>
                </a:cxn>
                <a:cxn ang="0">
                  <a:pos x="72" y="7"/>
                </a:cxn>
                <a:cxn ang="0">
                  <a:pos x="75" y="8"/>
                </a:cxn>
                <a:cxn ang="0">
                  <a:pos x="76" y="10"/>
                </a:cxn>
                <a:cxn ang="0">
                  <a:pos x="78" y="12"/>
                </a:cxn>
                <a:cxn ang="0">
                  <a:pos x="78" y="15"/>
                </a:cxn>
                <a:cxn ang="0">
                  <a:pos x="77" y="17"/>
                </a:cxn>
                <a:cxn ang="0">
                  <a:pos x="75" y="27"/>
                </a:cxn>
                <a:cxn ang="0">
                  <a:pos x="76" y="47"/>
                </a:cxn>
                <a:cxn ang="0">
                  <a:pos x="77" y="68"/>
                </a:cxn>
                <a:cxn ang="0">
                  <a:pos x="78" y="88"/>
                </a:cxn>
                <a:cxn ang="0">
                  <a:pos x="80" y="108"/>
                </a:cxn>
                <a:cxn ang="0">
                  <a:pos x="80" y="129"/>
                </a:cxn>
                <a:cxn ang="0">
                  <a:pos x="81" y="150"/>
                </a:cxn>
                <a:cxn ang="0">
                  <a:pos x="82" y="171"/>
                </a:cxn>
                <a:cxn ang="0">
                  <a:pos x="83" y="191"/>
                </a:cxn>
                <a:cxn ang="0">
                  <a:pos x="84" y="212"/>
                </a:cxn>
                <a:cxn ang="0">
                  <a:pos x="84" y="232"/>
                </a:cxn>
                <a:cxn ang="0">
                  <a:pos x="87" y="246"/>
                </a:cxn>
                <a:cxn ang="0">
                  <a:pos x="89" y="257"/>
                </a:cxn>
                <a:cxn ang="0">
                  <a:pos x="90" y="267"/>
                </a:cxn>
                <a:cxn ang="0">
                  <a:pos x="92" y="278"/>
                </a:cxn>
                <a:cxn ang="0">
                  <a:pos x="93" y="288"/>
                </a:cxn>
                <a:cxn ang="0">
                  <a:pos x="94" y="299"/>
                </a:cxn>
                <a:cxn ang="0">
                  <a:pos x="95" y="309"/>
                </a:cxn>
                <a:cxn ang="0">
                  <a:pos x="95" y="320"/>
                </a:cxn>
                <a:cxn ang="0">
                  <a:pos x="96" y="331"/>
                </a:cxn>
                <a:cxn ang="0">
                  <a:pos x="98" y="341"/>
                </a:cxn>
                <a:cxn ang="0">
                  <a:pos x="99" y="352"/>
                </a:cxn>
                <a:cxn ang="0">
                  <a:pos x="92" y="352"/>
                </a:cxn>
                <a:cxn ang="0">
                  <a:pos x="84" y="352"/>
                </a:cxn>
                <a:cxn ang="0">
                  <a:pos x="77" y="353"/>
                </a:cxn>
                <a:cxn ang="0">
                  <a:pos x="70" y="353"/>
                </a:cxn>
                <a:cxn ang="0">
                  <a:pos x="63" y="353"/>
                </a:cxn>
                <a:cxn ang="0">
                  <a:pos x="56" y="352"/>
                </a:cxn>
                <a:cxn ang="0">
                  <a:pos x="49" y="352"/>
                </a:cxn>
                <a:cxn ang="0">
                  <a:pos x="41" y="351"/>
                </a:cxn>
                <a:cxn ang="0">
                  <a:pos x="34" y="349"/>
                </a:cxn>
                <a:cxn ang="0">
                  <a:pos x="28" y="347"/>
                </a:cxn>
                <a:cxn ang="0">
                  <a:pos x="23" y="335"/>
                </a:cxn>
                <a:cxn ang="0">
                  <a:pos x="23" y="305"/>
                </a:cxn>
                <a:cxn ang="0">
                  <a:pos x="23" y="276"/>
                </a:cxn>
                <a:cxn ang="0">
                  <a:pos x="21" y="246"/>
                </a:cxn>
                <a:cxn ang="0">
                  <a:pos x="19" y="217"/>
                </a:cxn>
                <a:cxn ang="0">
                  <a:pos x="16" y="188"/>
                </a:cxn>
                <a:cxn ang="0">
                  <a:pos x="13" y="159"/>
                </a:cxn>
                <a:cxn ang="0">
                  <a:pos x="9" y="129"/>
                </a:cxn>
                <a:cxn ang="0">
                  <a:pos x="6" y="100"/>
                </a:cxn>
                <a:cxn ang="0">
                  <a:pos x="3" y="71"/>
                </a:cxn>
                <a:cxn ang="0">
                  <a:pos x="0" y="41"/>
                </a:cxn>
                <a:cxn ang="0">
                  <a:pos x="49" y="19"/>
                </a:cxn>
              </a:cxnLst>
              <a:rect l="0" t="0" r="r" b="b"/>
              <a:pathLst>
                <a:path w="99" h="353">
                  <a:moveTo>
                    <a:pt x="49" y="19"/>
                  </a:moveTo>
                  <a:lnTo>
                    <a:pt x="50" y="18"/>
                  </a:lnTo>
                  <a:lnTo>
                    <a:pt x="51" y="18"/>
                  </a:lnTo>
                  <a:lnTo>
                    <a:pt x="52" y="17"/>
                  </a:lnTo>
                  <a:lnTo>
                    <a:pt x="53" y="16"/>
                  </a:lnTo>
                  <a:lnTo>
                    <a:pt x="53" y="15"/>
                  </a:lnTo>
                  <a:lnTo>
                    <a:pt x="55" y="15"/>
                  </a:lnTo>
                  <a:lnTo>
                    <a:pt x="55" y="14"/>
                  </a:lnTo>
                  <a:lnTo>
                    <a:pt x="56" y="13"/>
                  </a:lnTo>
                  <a:lnTo>
                    <a:pt x="57" y="12"/>
                  </a:lnTo>
                  <a:lnTo>
                    <a:pt x="57" y="11"/>
                  </a:lnTo>
                  <a:lnTo>
                    <a:pt x="58" y="10"/>
                  </a:lnTo>
                  <a:lnTo>
                    <a:pt x="59" y="9"/>
                  </a:lnTo>
                  <a:lnTo>
                    <a:pt x="59" y="8"/>
                  </a:lnTo>
                  <a:lnTo>
                    <a:pt x="60" y="7"/>
                  </a:lnTo>
                  <a:lnTo>
                    <a:pt x="60" y="5"/>
                  </a:lnTo>
                  <a:lnTo>
                    <a:pt x="62" y="4"/>
                  </a:lnTo>
                  <a:lnTo>
                    <a:pt x="62" y="3"/>
                  </a:lnTo>
                  <a:lnTo>
                    <a:pt x="63" y="3"/>
                  </a:lnTo>
                  <a:lnTo>
                    <a:pt x="63" y="2"/>
                  </a:lnTo>
                  <a:lnTo>
                    <a:pt x="64" y="2"/>
                  </a:lnTo>
                  <a:lnTo>
                    <a:pt x="64" y="1"/>
                  </a:lnTo>
                  <a:lnTo>
                    <a:pt x="65" y="1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68" y="1"/>
                  </a:lnTo>
                  <a:lnTo>
                    <a:pt x="69" y="2"/>
                  </a:lnTo>
                  <a:lnTo>
                    <a:pt x="70" y="3"/>
                  </a:lnTo>
                  <a:lnTo>
                    <a:pt x="70" y="4"/>
                  </a:lnTo>
                  <a:lnTo>
                    <a:pt x="71" y="4"/>
                  </a:lnTo>
                  <a:lnTo>
                    <a:pt x="71" y="5"/>
                  </a:lnTo>
                  <a:lnTo>
                    <a:pt x="72" y="5"/>
                  </a:lnTo>
                  <a:lnTo>
                    <a:pt x="72" y="7"/>
                  </a:lnTo>
                  <a:lnTo>
                    <a:pt x="74" y="7"/>
                  </a:lnTo>
                  <a:lnTo>
                    <a:pt x="74" y="8"/>
                  </a:lnTo>
                  <a:lnTo>
                    <a:pt x="75" y="8"/>
                  </a:lnTo>
                  <a:lnTo>
                    <a:pt x="75" y="9"/>
                  </a:lnTo>
                  <a:lnTo>
                    <a:pt x="76" y="9"/>
                  </a:lnTo>
                  <a:lnTo>
                    <a:pt x="76" y="10"/>
                  </a:lnTo>
                  <a:lnTo>
                    <a:pt x="77" y="11"/>
                  </a:lnTo>
                  <a:lnTo>
                    <a:pt x="77" y="12"/>
                  </a:lnTo>
                  <a:lnTo>
                    <a:pt x="78" y="12"/>
                  </a:lnTo>
                  <a:lnTo>
                    <a:pt x="78" y="13"/>
                  </a:lnTo>
                  <a:lnTo>
                    <a:pt x="78" y="14"/>
                  </a:lnTo>
                  <a:lnTo>
                    <a:pt x="78" y="15"/>
                  </a:lnTo>
                  <a:lnTo>
                    <a:pt x="78" y="16"/>
                  </a:lnTo>
                  <a:lnTo>
                    <a:pt x="77" y="16"/>
                  </a:lnTo>
                  <a:lnTo>
                    <a:pt x="77" y="17"/>
                  </a:lnTo>
                  <a:lnTo>
                    <a:pt x="77" y="18"/>
                  </a:lnTo>
                  <a:lnTo>
                    <a:pt x="75" y="19"/>
                  </a:lnTo>
                  <a:lnTo>
                    <a:pt x="75" y="27"/>
                  </a:lnTo>
                  <a:lnTo>
                    <a:pt x="75" y="33"/>
                  </a:lnTo>
                  <a:lnTo>
                    <a:pt x="76" y="40"/>
                  </a:lnTo>
                  <a:lnTo>
                    <a:pt x="76" y="47"/>
                  </a:lnTo>
                  <a:lnTo>
                    <a:pt x="76" y="54"/>
                  </a:lnTo>
                  <a:lnTo>
                    <a:pt x="77" y="61"/>
                  </a:lnTo>
                  <a:lnTo>
                    <a:pt x="77" y="68"/>
                  </a:lnTo>
                  <a:lnTo>
                    <a:pt x="77" y="74"/>
                  </a:lnTo>
                  <a:lnTo>
                    <a:pt x="77" y="82"/>
                  </a:lnTo>
                  <a:lnTo>
                    <a:pt x="78" y="88"/>
                  </a:lnTo>
                  <a:lnTo>
                    <a:pt x="78" y="94"/>
                  </a:lnTo>
                  <a:lnTo>
                    <a:pt x="78" y="102"/>
                  </a:lnTo>
                  <a:lnTo>
                    <a:pt x="80" y="108"/>
                  </a:lnTo>
                  <a:lnTo>
                    <a:pt x="80" y="116"/>
                  </a:lnTo>
                  <a:lnTo>
                    <a:pt x="80" y="122"/>
                  </a:lnTo>
                  <a:lnTo>
                    <a:pt x="80" y="129"/>
                  </a:lnTo>
                  <a:lnTo>
                    <a:pt x="81" y="136"/>
                  </a:lnTo>
                  <a:lnTo>
                    <a:pt x="81" y="143"/>
                  </a:lnTo>
                  <a:lnTo>
                    <a:pt x="81" y="150"/>
                  </a:lnTo>
                  <a:lnTo>
                    <a:pt x="82" y="157"/>
                  </a:lnTo>
                  <a:lnTo>
                    <a:pt x="82" y="163"/>
                  </a:lnTo>
                  <a:lnTo>
                    <a:pt x="82" y="171"/>
                  </a:lnTo>
                  <a:lnTo>
                    <a:pt x="82" y="177"/>
                  </a:lnTo>
                  <a:lnTo>
                    <a:pt x="83" y="184"/>
                  </a:lnTo>
                  <a:lnTo>
                    <a:pt x="83" y="191"/>
                  </a:lnTo>
                  <a:lnTo>
                    <a:pt x="83" y="198"/>
                  </a:lnTo>
                  <a:lnTo>
                    <a:pt x="83" y="205"/>
                  </a:lnTo>
                  <a:lnTo>
                    <a:pt x="84" y="212"/>
                  </a:lnTo>
                  <a:lnTo>
                    <a:pt x="84" y="218"/>
                  </a:lnTo>
                  <a:lnTo>
                    <a:pt x="84" y="226"/>
                  </a:lnTo>
                  <a:lnTo>
                    <a:pt x="84" y="232"/>
                  </a:lnTo>
                  <a:lnTo>
                    <a:pt x="86" y="240"/>
                  </a:lnTo>
                  <a:lnTo>
                    <a:pt x="86" y="243"/>
                  </a:lnTo>
                  <a:lnTo>
                    <a:pt x="87" y="246"/>
                  </a:lnTo>
                  <a:lnTo>
                    <a:pt x="87" y="250"/>
                  </a:lnTo>
                  <a:lnTo>
                    <a:pt x="88" y="253"/>
                  </a:lnTo>
                  <a:lnTo>
                    <a:pt x="89" y="257"/>
                  </a:lnTo>
                  <a:lnTo>
                    <a:pt x="89" y="260"/>
                  </a:lnTo>
                  <a:lnTo>
                    <a:pt x="89" y="264"/>
                  </a:lnTo>
                  <a:lnTo>
                    <a:pt x="90" y="267"/>
                  </a:lnTo>
                  <a:lnTo>
                    <a:pt x="90" y="270"/>
                  </a:lnTo>
                  <a:lnTo>
                    <a:pt x="92" y="275"/>
                  </a:lnTo>
                  <a:lnTo>
                    <a:pt x="92" y="278"/>
                  </a:lnTo>
                  <a:lnTo>
                    <a:pt x="92" y="281"/>
                  </a:lnTo>
                  <a:lnTo>
                    <a:pt x="93" y="285"/>
                  </a:lnTo>
                  <a:lnTo>
                    <a:pt x="93" y="288"/>
                  </a:lnTo>
                  <a:lnTo>
                    <a:pt x="93" y="291"/>
                  </a:lnTo>
                  <a:lnTo>
                    <a:pt x="94" y="295"/>
                  </a:lnTo>
                  <a:lnTo>
                    <a:pt x="94" y="299"/>
                  </a:lnTo>
                  <a:lnTo>
                    <a:pt x="94" y="302"/>
                  </a:lnTo>
                  <a:lnTo>
                    <a:pt x="94" y="305"/>
                  </a:lnTo>
                  <a:lnTo>
                    <a:pt x="95" y="309"/>
                  </a:lnTo>
                  <a:lnTo>
                    <a:pt x="95" y="313"/>
                  </a:lnTo>
                  <a:lnTo>
                    <a:pt x="95" y="316"/>
                  </a:lnTo>
                  <a:lnTo>
                    <a:pt x="95" y="320"/>
                  </a:lnTo>
                  <a:lnTo>
                    <a:pt x="96" y="323"/>
                  </a:lnTo>
                  <a:lnTo>
                    <a:pt x="96" y="326"/>
                  </a:lnTo>
                  <a:lnTo>
                    <a:pt x="96" y="331"/>
                  </a:lnTo>
                  <a:lnTo>
                    <a:pt x="96" y="334"/>
                  </a:lnTo>
                  <a:lnTo>
                    <a:pt x="98" y="337"/>
                  </a:lnTo>
                  <a:lnTo>
                    <a:pt x="98" y="341"/>
                  </a:lnTo>
                  <a:lnTo>
                    <a:pt x="98" y="344"/>
                  </a:lnTo>
                  <a:lnTo>
                    <a:pt x="99" y="348"/>
                  </a:lnTo>
                  <a:lnTo>
                    <a:pt x="99" y="352"/>
                  </a:lnTo>
                  <a:lnTo>
                    <a:pt x="96" y="352"/>
                  </a:lnTo>
                  <a:lnTo>
                    <a:pt x="94" y="352"/>
                  </a:lnTo>
                  <a:lnTo>
                    <a:pt x="92" y="352"/>
                  </a:lnTo>
                  <a:lnTo>
                    <a:pt x="89" y="352"/>
                  </a:lnTo>
                  <a:lnTo>
                    <a:pt x="87" y="352"/>
                  </a:lnTo>
                  <a:lnTo>
                    <a:pt x="84" y="352"/>
                  </a:lnTo>
                  <a:lnTo>
                    <a:pt x="82" y="352"/>
                  </a:lnTo>
                  <a:lnTo>
                    <a:pt x="80" y="353"/>
                  </a:lnTo>
                  <a:lnTo>
                    <a:pt x="77" y="353"/>
                  </a:lnTo>
                  <a:lnTo>
                    <a:pt x="75" y="353"/>
                  </a:lnTo>
                  <a:lnTo>
                    <a:pt x="72" y="353"/>
                  </a:lnTo>
                  <a:lnTo>
                    <a:pt x="70" y="353"/>
                  </a:lnTo>
                  <a:lnTo>
                    <a:pt x="68" y="353"/>
                  </a:lnTo>
                  <a:lnTo>
                    <a:pt x="65" y="353"/>
                  </a:lnTo>
                  <a:lnTo>
                    <a:pt x="63" y="353"/>
                  </a:lnTo>
                  <a:lnTo>
                    <a:pt x="60" y="353"/>
                  </a:lnTo>
                  <a:lnTo>
                    <a:pt x="58" y="353"/>
                  </a:lnTo>
                  <a:lnTo>
                    <a:pt x="56" y="352"/>
                  </a:lnTo>
                  <a:lnTo>
                    <a:pt x="53" y="352"/>
                  </a:lnTo>
                  <a:lnTo>
                    <a:pt x="51" y="352"/>
                  </a:lnTo>
                  <a:lnTo>
                    <a:pt x="49" y="352"/>
                  </a:lnTo>
                  <a:lnTo>
                    <a:pt x="46" y="352"/>
                  </a:lnTo>
                  <a:lnTo>
                    <a:pt x="44" y="351"/>
                  </a:lnTo>
                  <a:lnTo>
                    <a:pt x="41" y="351"/>
                  </a:lnTo>
                  <a:lnTo>
                    <a:pt x="39" y="350"/>
                  </a:lnTo>
                  <a:lnTo>
                    <a:pt x="37" y="350"/>
                  </a:lnTo>
                  <a:lnTo>
                    <a:pt x="34" y="349"/>
                  </a:lnTo>
                  <a:lnTo>
                    <a:pt x="32" y="349"/>
                  </a:lnTo>
                  <a:lnTo>
                    <a:pt x="31" y="348"/>
                  </a:lnTo>
                  <a:lnTo>
                    <a:pt x="28" y="347"/>
                  </a:lnTo>
                  <a:lnTo>
                    <a:pt x="26" y="347"/>
                  </a:lnTo>
                  <a:lnTo>
                    <a:pt x="23" y="345"/>
                  </a:lnTo>
                  <a:lnTo>
                    <a:pt x="23" y="335"/>
                  </a:lnTo>
                  <a:lnTo>
                    <a:pt x="23" y="325"/>
                  </a:lnTo>
                  <a:lnTo>
                    <a:pt x="23" y="315"/>
                  </a:lnTo>
                  <a:lnTo>
                    <a:pt x="23" y="305"/>
                  </a:lnTo>
                  <a:lnTo>
                    <a:pt x="23" y="296"/>
                  </a:lnTo>
                  <a:lnTo>
                    <a:pt x="23" y="285"/>
                  </a:lnTo>
                  <a:lnTo>
                    <a:pt x="23" y="276"/>
                  </a:lnTo>
                  <a:lnTo>
                    <a:pt x="22" y="266"/>
                  </a:lnTo>
                  <a:lnTo>
                    <a:pt x="22" y="257"/>
                  </a:lnTo>
                  <a:lnTo>
                    <a:pt x="21" y="246"/>
                  </a:lnTo>
                  <a:lnTo>
                    <a:pt x="20" y="236"/>
                  </a:lnTo>
                  <a:lnTo>
                    <a:pt x="20" y="227"/>
                  </a:lnTo>
                  <a:lnTo>
                    <a:pt x="19" y="217"/>
                  </a:lnTo>
                  <a:lnTo>
                    <a:pt x="17" y="208"/>
                  </a:lnTo>
                  <a:lnTo>
                    <a:pt x="16" y="197"/>
                  </a:lnTo>
                  <a:lnTo>
                    <a:pt x="16" y="188"/>
                  </a:lnTo>
                  <a:lnTo>
                    <a:pt x="15" y="178"/>
                  </a:lnTo>
                  <a:lnTo>
                    <a:pt x="14" y="169"/>
                  </a:lnTo>
                  <a:lnTo>
                    <a:pt x="13" y="159"/>
                  </a:lnTo>
                  <a:lnTo>
                    <a:pt x="12" y="148"/>
                  </a:lnTo>
                  <a:lnTo>
                    <a:pt x="10" y="139"/>
                  </a:lnTo>
                  <a:lnTo>
                    <a:pt x="9" y="129"/>
                  </a:lnTo>
                  <a:lnTo>
                    <a:pt x="8" y="120"/>
                  </a:lnTo>
                  <a:lnTo>
                    <a:pt x="7" y="110"/>
                  </a:lnTo>
                  <a:lnTo>
                    <a:pt x="6" y="100"/>
                  </a:lnTo>
                  <a:lnTo>
                    <a:pt x="4" y="90"/>
                  </a:lnTo>
                  <a:lnTo>
                    <a:pt x="3" y="81"/>
                  </a:lnTo>
                  <a:lnTo>
                    <a:pt x="3" y="71"/>
                  </a:lnTo>
                  <a:lnTo>
                    <a:pt x="2" y="61"/>
                  </a:lnTo>
                  <a:lnTo>
                    <a:pt x="1" y="51"/>
                  </a:lnTo>
                  <a:lnTo>
                    <a:pt x="0" y="41"/>
                  </a:lnTo>
                  <a:lnTo>
                    <a:pt x="0" y="31"/>
                  </a:lnTo>
                  <a:lnTo>
                    <a:pt x="1" y="15"/>
                  </a:lnTo>
                  <a:lnTo>
                    <a:pt x="49" y="19"/>
                  </a:lnTo>
                  <a:close/>
                </a:path>
              </a:pathLst>
            </a:custGeom>
            <a:solidFill>
              <a:srgbClr val="008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4633" y="1392"/>
              <a:ext cx="31" cy="38"/>
            </a:xfrm>
            <a:custGeom>
              <a:avLst/>
              <a:gdLst/>
              <a:ahLst/>
              <a:cxnLst>
                <a:cxn ang="0">
                  <a:pos x="31" y="1"/>
                </a:cxn>
                <a:cxn ang="0">
                  <a:pos x="31" y="3"/>
                </a:cxn>
                <a:cxn ang="0">
                  <a:pos x="31" y="5"/>
                </a:cxn>
                <a:cxn ang="0">
                  <a:pos x="31" y="7"/>
                </a:cxn>
                <a:cxn ang="0">
                  <a:pos x="31" y="9"/>
                </a:cxn>
                <a:cxn ang="0">
                  <a:pos x="31" y="12"/>
                </a:cxn>
                <a:cxn ang="0">
                  <a:pos x="31" y="15"/>
                </a:cxn>
                <a:cxn ang="0">
                  <a:pos x="29" y="17"/>
                </a:cxn>
                <a:cxn ang="0">
                  <a:pos x="29" y="19"/>
                </a:cxn>
                <a:cxn ang="0">
                  <a:pos x="28" y="21"/>
                </a:cxn>
                <a:cxn ang="0">
                  <a:pos x="28" y="24"/>
                </a:cxn>
                <a:cxn ang="0">
                  <a:pos x="28" y="26"/>
                </a:cxn>
                <a:cxn ang="0">
                  <a:pos x="28" y="28"/>
                </a:cxn>
                <a:cxn ang="0">
                  <a:pos x="28" y="30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28" y="37"/>
                </a:cxn>
                <a:cxn ang="0">
                  <a:pos x="26" y="37"/>
                </a:cxn>
                <a:cxn ang="0">
                  <a:pos x="23" y="37"/>
                </a:cxn>
                <a:cxn ang="0">
                  <a:pos x="21" y="36"/>
                </a:cxn>
                <a:cxn ang="0">
                  <a:pos x="19" y="36"/>
                </a:cxn>
                <a:cxn ang="0">
                  <a:pos x="16" y="35"/>
                </a:cxn>
                <a:cxn ang="0">
                  <a:pos x="15" y="34"/>
                </a:cxn>
                <a:cxn ang="0">
                  <a:pos x="13" y="33"/>
                </a:cxn>
                <a:cxn ang="0">
                  <a:pos x="10" y="31"/>
                </a:cxn>
                <a:cxn ang="0">
                  <a:pos x="8" y="30"/>
                </a:cxn>
                <a:cxn ang="0">
                  <a:pos x="5" y="29"/>
                </a:cxn>
                <a:cxn ang="0">
                  <a:pos x="4" y="28"/>
                </a:cxn>
                <a:cxn ang="0">
                  <a:pos x="2" y="27"/>
                </a:cxn>
                <a:cxn ang="0">
                  <a:pos x="0" y="26"/>
                </a:cxn>
                <a:cxn ang="0">
                  <a:pos x="1" y="24"/>
                </a:cxn>
                <a:cxn ang="0">
                  <a:pos x="1" y="22"/>
                </a:cxn>
                <a:cxn ang="0">
                  <a:pos x="2" y="19"/>
                </a:cxn>
                <a:cxn ang="0">
                  <a:pos x="3" y="17"/>
                </a:cxn>
                <a:cxn ang="0">
                  <a:pos x="5" y="16"/>
                </a:cxn>
                <a:cxn ang="0">
                  <a:pos x="7" y="13"/>
                </a:cxn>
                <a:cxn ang="0">
                  <a:pos x="9" y="11"/>
                </a:cxn>
                <a:cxn ang="0">
                  <a:pos x="11" y="9"/>
                </a:cxn>
                <a:cxn ang="0">
                  <a:pos x="14" y="7"/>
                </a:cxn>
                <a:cxn ang="0">
                  <a:pos x="16" y="6"/>
                </a:cxn>
                <a:cxn ang="0">
                  <a:pos x="19" y="5"/>
                </a:cxn>
                <a:cxn ang="0">
                  <a:pos x="21" y="3"/>
                </a:cxn>
                <a:cxn ang="0">
                  <a:pos x="23" y="2"/>
                </a:cxn>
                <a:cxn ang="0">
                  <a:pos x="26" y="1"/>
                </a:cxn>
                <a:cxn ang="0">
                  <a:pos x="29" y="0"/>
                </a:cxn>
              </a:cxnLst>
              <a:rect l="0" t="0" r="r" b="b"/>
              <a:pathLst>
                <a:path w="31" h="37">
                  <a:moveTo>
                    <a:pt x="31" y="0"/>
                  </a:moveTo>
                  <a:lnTo>
                    <a:pt x="31" y="1"/>
                  </a:lnTo>
                  <a:lnTo>
                    <a:pt x="31" y="2"/>
                  </a:lnTo>
                  <a:lnTo>
                    <a:pt x="31" y="3"/>
                  </a:lnTo>
                  <a:lnTo>
                    <a:pt x="31" y="4"/>
                  </a:lnTo>
                  <a:lnTo>
                    <a:pt x="31" y="5"/>
                  </a:lnTo>
                  <a:lnTo>
                    <a:pt x="31" y="6"/>
                  </a:lnTo>
                  <a:lnTo>
                    <a:pt x="31" y="7"/>
                  </a:lnTo>
                  <a:lnTo>
                    <a:pt x="31" y="8"/>
                  </a:lnTo>
                  <a:lnTo>
                    <a:pt x="31" y="9"/>
                  </a:lnTo>
                  <a:lnTo>
                    <a:pt x="31" y="10"/>
                  </a:lnTo>
                  <a:lnTo>
                    <a:pt x="31" y="12"/>
                  </a:lnTo>
                  <a:lnTo>
                    <a:pt x="31" y="13"/>
                  </a:lnTo>
                  <a:lnTo>
                    <a:pt x="31" y="15"/>
                  </a:lnTo>
                  <a:lnTo>
                    <a:pt x="29" y="16"/>
                  </a:lnTo>
                  <a:lnTo>
                    <a:pt x="29" y="17"/>
                  </a:lnTo>
                  <a:lnTo>
                    <a:pt x="29" y="18"/>
                  </a:lnTo>
                  <a:lnTo>
                    <a:pt x="29" y="19"/>
                  </a:lnTo>
                  <a:lnTo>
                    <a:pt x="29" y="20"/>
                  </a:lnTo>
                  <a:lnTo>
                    <a:pt x="28" y="21"/>
                  </a:lnTo>
                  <a:lnTo>
                    <a:pt x="28" y="22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8" y="26"/>
                  </a:lnTo>
                  <a:lnTo>
                    <a:pt x="28" y="27"/>
                  </a:lnTo>
                  <a:lnTo>
                    <a:pt x="28" y="28"/>
                  </a:lnTo>
                  <a:lnTo>
                    <a:pt x="28" y="29"/>
                  </a:lnTo>
                  <a:lnTo>
                    <a:pt x="28" y="30"/>
                  </a:lnTo>
                  <a:lnTo>
                    <a:pt x="28" y="31"/>
                  </a:lnTo>
                  <a:lnTo>
                    <a:pt x="28" y="33"/>
                  </a:lnTo>
                  <a:lnTo>
                    <a:pt x="28" y="34"/>
                  </a:lnTo>
                  <a:lnTo>
                    <a:pt x="28" y="35"/>
                  </a:lnTo>
                  <a:lnTo>
                    <a:pt x="29" y="36"/>
                  </a:lnTo>
                  <a:lnTo>
                    <a:pt x="28" y="37"/>
                  </a:lnTo>
                  <a:lnTo>
                    <a:pt x="27" y="37"/>
                  </a:lnTo>
                  <a:lnTo>
                    <a:pt x="26" y="37"/>
                  </a:lnTo>
                  <a:lnTo>
                    <a:pt x="25" y="37"/>
                  </a:lnTo>
                  <a:lnTo>
                    <a:pt x="23" y="37"/>
                  </a:lnTo>
                  <a:lnTo>
                    <a:pt x="22" y="36"/>
                  </a:lnTo>
                  <a:lnTo>
                    <a:pt x="21" y="36"/>
                  </a:lnTo>
                  <a:lnTo>
                    <a:pt x="20" y="36"/>
                  </a:lnTo>
                  <a:lnTo>
                    <a:pt x="19" y="36"/>
                  </a:lnTo>
                  <a:lnTo>
                    <a:pt x="17" y="35"/>
                  </a:lnTo>
                  <a:lnTo>
                    <a:pt x="16" y="35"/>
                  </a:lnTo>
                  <a:lnTo>
                    <a:pt x="15" y="35"/>
                  </a:lnTo>
                  <a:lnTo>
                    <a:pt x="15" y="34"/>
                  </a:lnTo>
                  <a:lnTo>
                    <a:pt x="14" y="34"/>
                  </a:lnTo>
                  <a:lnTo>
                    <a:pt x="13" y="33"/>
                  </a:lnTo>
                  <a:lnTo>
                    <a:pt x="11" y="33"/>
                  </a:lnTo>
                  <a:lnTo>
                    <a:pt x="10" y="31"/>
                  </a:lnTo>
                  <a:lnTo>
                    <a:pt x="9" y="31"/>
                  </a:lnTo>
                  <a:lnTo>
                    <a:pt x="8" y="30"/>
                  </a:lnTo>
                  <a:lnTo>
                    <a:pt x="7" y="29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4" y="28"/>
                  </a:lnTo>
                  <a:lnTo>
                    <a:pt x="3" y="28"/>
                  </a:lnTo>
                  <a:lnTo>
                    <a:pt x="2" y="27"/>
                  </a:lnTo>
                  <a:lnTo>
                    <a:pt x="1" y="27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4" y="16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7" y="13"/>
                  </a:lnTo>
                  <a:lnTo>
                    <a:pt x="8" y="12"/>
                  </a:lnTo>
                  <a:lnTo>
                    <a:pt x="9" y="11"/>
                  </a:lnTo>
                  <a:lnTo>
                    <a:pt x="10" y="10"/>
                  </a:lnTo>
                  <a:lnTo>
                    <a:pt x="11" y="9"/>
                  </a:lnTo>
                  <a:lnTo>
                    <a:pt x="13" y="8"/>
                  </a:lnTo>
                  <a:lnTo>
                    <a:pt x="14" y="7"/>
                  </a:lnTo>
                  <a:lnTo>
                    <a:pt x="15" y="7"/>
                  </a:lnTo>
                  <a:lnTo>
                    <a:pt x="16" y="6"/>
                  </a:lnTo>
                  <a:lnTo>
                    <a:pt x="17" y="5"/>
                  </a:lnTo>
                  <a:lnTo>
                    <a:pt x="19" y="5"/>
                  </a:lnTo>
                  <a:lnTo>
                    <a:pt x="20" y="4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3" y="2"/>
                  </a:lnTo>
                  <a:lnTo>
                    <a:pt x="25" y="2"/>
                  </a:lnTo>
                  <a:lnTo>
                    <a:pt x="26" y="1"/>
                  </a:lnTo>
                  <a:lnTo>
                    <a:pt x="28" y="1"/>
                  </a:lnTo>
                  <a:lnTo>
                    <a:pt x="29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4637" y="1207"/>
              <a:ext cx="42" cy="51"/>
            </a:xfrm>
            <a:custGeom>
              <a:avLst/>
              <a:gdLst/>
              <a:ahLst/>
              <a:cxnLst>
                <a:cxn ang="0">
                  <a:pos x="18" y="2"/>
                </a:cxn>
                <a:cxn ang="0">
                  <a:pos x="21" y="1"/>
                </a:cxn>
                <a:cxn ang="0">
                  <a:pos x="24" y="1"/>
                </a:cxn>
                <a:cxn ang="0">
                  <a:pos x="28" y="0"/>
                </a:cxn>
                <a:cxn ang="0">
                  <a:pos x="31" y="0"/>
                </a:cxn>
                <a:cxn ang="0">
                  <a:pos x="35" y="0"/>
                </a:cxn>
                <a:cxn ang="0">
                  <a:pos x="39" y="0"/>
                </a:cxn>
                <a:cxn ang="0">
                  <a:pos x="41" y="1"/>
                </a:cxn>
                <a:cxn ang="0">
                  <a:pos x="43" y="2"/>
                </a:cxn>
                <a:cxn ang="0">
                  <a:pos x="47" y="2"/>
                </a:cxn>
                <a:cxn ang="0">
                  <a:pos x="50" y="3"/>
                </a:cxn>
                <a:cxn ang="0">
                  <a:pos x="54" y="5"/>
                </a:cxn>
                <a:cxn ang="0">
                  <a:pos x="56" y="6"/>
                </a:cxn>
                <a:cxn ang="0">
                  <a:pos x="60" y="7"/>
                </a:cxn>
                <a:cxn ang="0">
                  <a:pos x="64" y="9"/>
                </a:cxn>
                <a:cxn ang="0">
                  <a:pos x="64" y="12"/>
                </a:cxn>
                <a:cxn ang="0">
                  <a:pos x="62" y="15"/>
                </a:cxn>
                <a:cxn ang="0">
                  <a:pos x="61" y="19"/>
                </a:cxn>
                <a:cxn ang="0">
                  <a:pos x="60" y="23"/>
                </a:cxn>
                <a:cxn ang="0">
                  <a:pos x="58" y="26"/>
                </a:cxn>
                <a:cxn ang="0">
                  <a:pos x="56" y="30"/>
                </a:cxn>
                <a:cxn ang="0">
                  <a:pos x="54" y="33"/>
                </a:cxn>
                <a:cxn ang="0">
                  <a:pos x="53" y="37"/>
                </a:cxn>
                <a:cxn ang="0">
                  <a:pos x="52" y="41"/>
                </a:cxn>
                <a:cxn ang="0">
                  <a:pos x="49" y="44"/>
                </a:cxn>
                <a:cxn ang="0">
                  <a:pos x="48" y="48"/>
                </a:cxn>
                <a:cxn ang="0">
                  <a:pos x="44" y="50"/>
                </a:cxn>
                <a:cxn ang="0">
                  <a:pos x="40" y="51"/>
                </a:cxn>
                <a:cxn ang="0">
                  <a:pos x="36" y="51"/>
                </a:cxn>
                <a:cxn ang="0">
                  <a:pos x="31" y="51"/>
                </a:cxn>
                <a:cxn ang="0">
                  <a:pos x="28" y="50"/>
                </a:cxn>
                <a:cxn ang="0">
                  <a:pos x="24" y="48"/>
                </a:cxn>
                <a:cxn ang="0">
                  <a:pos x="21" y="47"/>
                </a:cxn>
                <a:cxn ang="0">
                  <a:pos x="16" y="46"/>
                </a:cxn>
                <a:cxn ang="0">
                  <a:pos x="12" y="45"/>
                </a:cxn>
                <a:cxn ang="0">
                  <a:pos x="7" y="45"/>
                </a:cxn>
                <a:cxn ang="0">
                  <a:pos x="4" y="44"/>
                </a:cxn>
                <a:cxn ang="0">
                  <a:pos x="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30"/>
                </a:cxn>
                <a:cxn ang="0">
                  <a:pos x="1" y="26"/>
                </a:cxn>
                <a:cxn ang="0">
                  <a:pos x="3" y="23"/>
                </a:cxn>
                <a:cxn ang="0">
                  <a:pos x="4" y="18"/>
                </a:cxn>
                <a:cxn ang="0">
                  <a:pos x="6" y="15"/>
                </a:cxn>
                <a:cxn ang="0">
                  <a:pos x="7" y="12"/>
                </a:cxn>
                <a:cxn ang="0">
                  <a:pos x="9" y="9"/>
                </a:cxn>
              </a:cxnLst>
              <a:rect l="0" t="0" r="r" b="b"/>
              <a:pathLst>
                <a:path w="65" h="51">
                  <a:moveTo>
                    <a:pt x="16" y="2"/>
                  </a:moveTo>
                  <a:lnTo>
                    <a:pt x="17" y="2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2" y="1"/>
                  </a:lnTo>
                  <a:lnTo>
                    <a:pt x="23" y="1"/>
                  </a:lnTo>
                  <a:lnTo>
                    <a:pt x="24" y="1"/>
                  </a:lnTo>
                  <a:lnTo>
                    <a:pt x="25" y="1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0" y="1"/>
                  </a:lnTo>
                  <a:lnTo>
                    <a:pt x="41" y="1"/>
                  </a:lnTo>
                  <a:lnTo>
                    <a:pt x="42" y="1"/>
                  </a:lnTo>
                  <a:lnTo>
                    <a:pt x="43" y="1"/>
                  </a:lnTo>
                  <a:lnTo>
                    <a:pt x="43" y="2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7" y="2"/>
                  </a:lnTo>
                  <a:lnTo>
                    <a:pt x="48" y="3"/>
                  </a:lnTo>
                  <a:lnTo>
                    <a:pt x="49" y="3"/>
                  </a:lnTo>
                  <a:lnTo>
                    <a:pt x="50" y="3"/>
                  </a:lnTo>
                  <a:lnTo>
                    <a:pt x="52" y="3"/>
                  </a:lnTo>
                  <a:lnTo>
                    <a:pt x="53" y="5"/>
                  </a:lnTo>
                  <a:lnTo>
                    <a:pt x="54" y="5"/>
                  </a:lnTo>
                  <a:lnTo>
                    <a:pt x="55" y="5"/>
                  </a:lnTo>
                  <a:lnTo>
                    <a:pt x="56" y="5"/>
                  </a:lnTo>
                  <a:lnTo>
                    <a:pt x="56" y="6"/>
                  </a:lnTo>
                  <a:lnTo>
                    <a:pt x="58" y="6"/>
                  </a:lnTo>
                  <a:lnTo>
                    <a:pt x="59" y="6"/>
                  </a:lnTo>
                  <a:lnTo>
                    <a:pt x="60" y="7"/>
                  </a:lnTo>
                  <a:lnTo>
                    <a:pt x="61" y="7"/>
                  </a:lnTo>
                  <a:lnTo>
                    <a:pt x="62" y="8"/>
                  </a:lnTo>
                  <a:lnTo>
                    <a:pt x="64" y="9"/>
                  </a:lnTo>
                  <a:lnTo>
                    <a:pt x="65" y="10"/>
                  </a:lnTo>
                  <a:lnTo>
                    <a:pt x="64" y="11"/>
                  </a:lnTo>
                  <a:lnTo>
                    <a:pt x="64" y="12"/>
                  </a:lnTo>
                  <a:lnTo>
                    <a:pt x="64" y="13"/>
                  </a:lnTo>
                  <a:lnTo>
                    <a:pt x="62" y="14"/>
                  </a:lnTo>
                  <a:lnTo>
                    <a:pt x="62" y="15"/>
                  </a:lnTo>
                  <a:lnTo>
                    <a:pt x="62" y="16"/>
                  </a:lnTo>
                  <a:lnTo>
                    <a:pt x="61" y="18"/>
                  </a:lnTo>
                  <a:lnTo>
                    <a:pt x="61" y="19"/>
                  </a:lnTo>
                  <a:lnTo>
                    <a:pt x="60" y="20"/>
                  </a:lnTo>
                  <a:lnTo>
                    <a:pt x="60" y="21"/>
                  </a:lnTo>
                  <a:lnTo>
                    <a:pt x="60" y="23"/>
                  </a:lnTo>
                  <a:lnTo>
                    <a:pt x="59" y="24"/>
                  </a:lnTo>
                  <a:lnTo>
                    <a:pt x="59" y="25"/>
                  </a:lnTo>
                  <a:lnTo>
                    <a:pt x="58" y="26"/>
                  </a:lnTo>
                  <a:lnTo>
                    <a:pt x="58" y="28"/>
                  </a:lnTo>
                  <a:lnTo>
                    <a:pt x="56" y="29"/>
                  </a:lnTo>
                  <a:lnTo>
                    <a:pt x="56" y="30"/>
                  </a:lnTo>
                  <a:lnTo>
                    <a:pt x="55" y="31"/>
                  </a:lnTo>
                  <a:lnTo>
                    <a:pt x="55" y="32"/>
                  </a:lnTo>
                  <a:lnTo>
                    <a:pt x="54" y="33"/>
                  </a:lnTo>
                  <a:lnTo>
                    <a:pt x="54" y="34"/>
                  </a:lnTo>
                  <a:lnTo>
                    <a:pt x="54" y="35"/>
                  </a:lnTo>
                  <a:lnTo>
                    <a:pt x="53" y="37"/>
                  </a:lnTo>
                  <a:lnTo>
                    <a:pt x="53" y="38"/>
                  </a:lnTo>
                  <a:lnTo>
                    <a:pt x="52" y="40"/>
                  </a:lnTo>
                  <a:lnTo>
                    <a:pt x="52" y="41"/>
                  </a:lnTo>
                  <a:lnTo>
                    <a:pt x="50" y="42"/>
                  </a:lnTo>
                  <a:lnTo>
                    <a:pt x="50" y="43"/>
                  </a:lnTo>
                  <a:lnTo>
                    <a:pt x="49" y="44"/>
                  </a:lnTo>
                  <a:lnTo>
                    <a:pt x="49" y="46"/>
                  </a:lnTo>
                  <a:lnTo>
                    <a:pt x="48" y="47"/>
                  </a:lnTo>
                  <a:lnTo>
                    <a:pt x="48" y="48"/>
                  </a:lnTo>
                  <a:lnTo>
                    <a:pt x="47" y="49"/>
                  </a:lnTo>
                  <a:lnTo>
                    <a:pt x="46" y="49"/>
                  </a:lnTo>
                  <a:lnTo>
                    <a:pt x="44" y="50"/>
                  </a:lnTo>
                  <a:lnTo>
                    <a:pt x="42" y="50"/>
                  </a:lnTo>
                  <a:lnTo>
                    <a:pt x="41" y="51"/>
                  </a:lnTo>
                  <a:lnTo>
                    <a:pt x="40" y="51"/>
                  </a:lnTo>
                  <a:lnTo>
                    <a:pt x="39" y="51"/>
                  </a:lnTo>
                  <a:lnTo>
                    <a:pt x="37" y="51"/>
                  </a:lnTo>
                  <a:lnTo>
                    <a:pt x="36" y="51"/>
                  </a:lnTo>
                  <a:lnTo>
                    <a:pt x="35" y="51"/>
                  </a:lnTo>
                  <a:lnTo>
                    <a:pt x="34" y="51"/>
                  </a:lnTo>
                  <a:lnTo>
                    <a:pt x="31" y="51"/>
                  </a:lnTo>
                  <a:lnTo>
                    <a:pt x="30" y="50"/>
                  </a:lnTo>
                  <a:lnTo>
                    <a:pt x="29" y="50"/>
                  </a:lnTo>
                  <a:lnTo>
                    <a:pt x="28" y="50"/>
                  </a:lnTo>
                  <a:lnTo>
                    <a:pt x="27" y="49"/>
                  </a:lnTo>
                  <a:lnTo>
                    <a:pt x="25" y="49"/>
                  </a:lnTo>
                  <a:lnTo>
                    <a:pt x="24" y="48"/>
                  </a:lnTo>
                  <a:lnTo>
                    <a:pt x="23" y="48"/>
                  </a:lnTo>
                  <a:lnTo>
                    <a:pt x="22" y="47"/>
                  </a:lnTo>
                  <a:lnTo>
                    <a:pt x="21" y="47"/>
                  </a:lnTo>
                  <a:lnTo>
                    <a:pt x="18" y="47"/>
                  </a:lnTo>
                  <a:lnTo>
                    <a:pt x="17" y="46"/>
                  </a:lnTo>
                  <a:lnTo>
                    <a:pt x="16" y="46"/>
                  </a:lnTo>
                  <a:lnTo>
                    <a:pt x="15" y="45"/>
                  </a:lnTo>
                  <a:lnTo>
                    <a:pt x="13" y="45"/>
                  </a:lnTo>
                  <a:lnTo>
                    <a:pt x="12" y="45"/>
                  </a:lnTo>
                  <a:lnTo>
                    <a:pt x="11" y="45"/>
                  </a:lnTo>
                  <a:lnTo>
                    <a:pt x="9" y="45"/>
                  </a:lnTo>
                  <a:lnTo>
                    <a:pt x="7" y="45"/>
                  </a:lnTo>
                  <a:lnTo>
                    <a:pt x="6" y="45"/>
                  </a:lnTo>
                  <a:lnTo>
                    <a:pt x="5" y="45"/>
                  </a:lnTo>
                  <a:lnTo>
                    <a:pt x="4" y="44"/>
                  </a:lnTo>
                  <a:lnTo>
                    <a:pt x="3" y="43"/>
                  </a:lnTo>
                  <a:lnTo>
                    <a:pt x="3" y="42"/>
                  </a:lnTo>
                  <a:lnTo>
                    <a:pt x="1" y="41"/>
                  </a:lnTo>
                  <a:lnTo>
                    <a:pt x="1" y="40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1" y="26"/>
                  </a:lnTo>
                  <a:lnTo>
                    <a:pt x="1" y="25"/>
                  </a:lnTo>
                  <a:lnTo>
                    <a:pt x="1" y="24"/>
                  </a:lnTo>
                  <a:lnTo>
                    <a:pt x="3" y="23"/>
                  </a:lnTo>
                  <a:lnTo>
                    <a:pt x="3" y="21"/>
                  </a:lnTo>
                  <a:lnTo>
                    <a:pt x="4" y="20"/>
                  </a:lnTo>
                  <a:lnTo>
                    <a:pt x="4" y="18"/>
                  </a:lnTo>
                  <a:lnTo>
                    <a:pt x="5" y="17"/>
                  </a:lnTo>
                  <a:lnTo>
                    <a:pt x="5" y="16"/>
                  </a:lnTo>
                  <a:lnTo>
                    <a:pt x="6" y="15"/>
                  </a:lnTo>
                  <a:lnTo>
                    <a:pt x="6" y="14"/>
                  </a:lnTo>
                  <a:lnTo>
                    <a:pt x="7" y="13"/>
                  </a:lnTo>
                  <a:lnTo>
                    <a:pt x="7" y="12"/>
                  </a:lnTo>
                  <a:lnTo>
                    <a:pt x="9" y="11"/>
                  </a:lnTo>
                  <a:lnTo>
                    <a:pt x="9" y="10"/>
                  </a:lnTo>
                  <a:lnTo>
                    <a:pt x="9" y="9"/>
                  </a:lnTo>
                  <a:lnTo>
                    <a:pt x="10" y="8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FF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4642" y="2116"/>
              <a:ext cx="85" cy="4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1"/>
                </a:cxn>
                <a:cxn ang="0">
                  <a:pos x="8" y="2"/>
                </a:cxn>
                <a:cxn ang="0">
                  <a:pos x="12" y="2"/>
                </a:cxn>
                <a:cxn ang="0">
                  <a:pos x="14" y="3"/>
                </a:cxn>
                <a:cxn ang="0">
                  <a:pos x="17" y="4"/>
                </a:cxn>
                <a:cxn ang="0">
                  <a:pos x="20" y="4"/>
                </a:cxn>
                <a:cxn ang="0">
                  <a:pos x="23" y="5"/>
                </a:cxn>
                <a:cxn ang="0">
                  <a:pos x="26" y="7"/>
                </a:cxn>
                <a:cxn ang="0">
                  <a:pos x="30" y="7"/>
                </a:cxn>
                <a:cxn ang="0">
                  <a:pos x="35" y="7"/>
                </a:cxn>
                <a:cxn ang="0">
                  <a:pos x="39" y="7"/>
                </a:cxn>
                <a:cxn ang="0">
                  <a:pos x="44" y="7"/>
                </a:cxn>
                <a:cxn ang="0">
                  <a:pos x="49" y="7"/>
                </a:cxn>
                <a:cxn ang="0">
                  <a:pos x="54" y="7"/>
                </a:cxn>
                <a:cxn ang="0">
                  <a:pos x="59" y="7"/>
                </a:cxn>
                <a:cxn ang="0">
                  <a:pos x="63" y="7"/>
                </a:cxn>
                <a:cxn ang="0">
                  <a:pos x="68" y="7"/>
                </a:cxn>
                <a:cxn ang="0">
                  <a:pos x="72" y="7"/>
                </a:cxn>
                <a:cxn ang="0">
                  <a:pos x="75" y="7"/>
                </a:cxn>
                <a:cxn ang="0">
                  <a:pos x="77" y="10"/>
                </a:cxn>
                <a:cxn ang="0">
                  <a:pos x="78" y="13"/>
                </a:cxn>
                <a:cxn ang="0">
                  <a:pos x="78" y="16"/>
                </a:cxn>
                <a:cxn ang="0">
                  <a:pos x="79" y="19"/>
                </a:cxn>
                <a:cxn ang="0">
                  <a:pos x="80" y="22"/>
                </a:cxn>
                <a:cxn ang="0">
                  <a:pos x="81" y="26"/>
                </a:cxn>
                <a:cxn ang="0">
                  <a:pos x="82" y="30"/>
                </a:cxn>
                <a:cxn ang="0">
                  <a:pos x="84" y="33"/>
                </a:cxn>
                <a:cxn ang="0">
                  <a:pos x="84" y="36"/>
                </a:cxn>
                <a:cxn ang="0">
                  <a:pos x="85" y="40"/>
                </a:cxn>
                <a:cxn ang="0">
                  <a:pos x="84" y="43"/>
                </a:cxn>
                <a:cxn ang="0">
                  <a:pos x="81" y="44"/>
                </a:cxn>
                <a:cxn ang="0">
                  <a:pos x="78" y="44"/>
                </a:cxn>
                <a:cxn ang="0">
                  <a:pos x="75" y="43"/>
                </a:cxn>
                <a:cxn ang="0">
                  <a:pos x="72" y="42"/>
                </a:cxn>
                <a:cxn ang="0">
                  <a:pos x="26" y="40"/>
                </a:cxn>
                <a:cxn ang="0">
                  <a:pos x="24" y="36"/>
                </a:cxn>
                <a:cxn ang="0">
                  <a:pos x="23" y="32"/>
                </a:cxn>
                <a:cxn ang="0">
                  <a:pos x="20" y="29"/>
                </a:cxn>
                <a:cxn ang="0">
                  <a:pos x="18" y="25"/>
                </a:cxn>
                <a:cxn ang="0">
                  <a:pos x="16" y="20"/>
                </a:cxn>
                <a:cxn ang="0">
                  <a:pos x="13" y="17"/>
                </a:cxn>
                <a:cxn ang="0">
                  <a:pos x="10" y="13"/>
                </a:cxn>
                <a:cxn ang="0">
                  <a:pos x="7" y="10"/>
                </a:cxn>
                <a:cxn ang="0">
                  <a:pos x="5" y="5"/>
                </a:cxn>
                <a:cxn ang="0">
                  <a:pos x="1" y="2"/>
                </a:cxn>
              </a:cxnLst>
              <a:rect l="0" t="0" r="r" b="b"/>
              <a:pathLst>
                <a:path w="85" h="44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1"/>
                  </a:lnTo>
                  <a:lnTo>
                    <a:pt x="8" y="2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9" y="4"/>
                  </a:lnTo>
                  <a:lnTo>
                    <a:pt x="20" y="4"/>
                  </a:lnTo>
                  <a:lnTo>
                    <a:pt x="20" y="5"/>
                  </a:lnTo>
                  <a:lnTo>
                    <a:pt x="22" y="5"/>
                  </a:lnTo>
                  <a:lnTo>
                    <a:pt x="23" y="5"/>
                  </a:lnTo>
                  <a:lnTo>
                    <a:pt x="24" y="5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7"/>
                  </a:lnTo>
                  <a:lnTo>
                    <a:pt x="29" y="7"/>
                  </a:lnTo>
                  <a:lnTo>
                    <a:pt x="30" y="7"/>
                  </a:lnTo>
                  <a:lnTo>
                    <a:pt x="31" y="7"/>
                  </a:lnTo>
                  <a:lnTo>
                    <a:pt x="34" y="7"/>
                  </a:lnTo>
                  <a:lnTo>
                    <a:pt x="35" y="7"/>
                  </a:lnTo>
                  <a:lnTo>
                    <a:pt x="36" y="7"/>
                  </a:lnTo>
                  <a:lnTo>
                    <a:pt x="38" y="7"/>
                  </a:lnTo>
                  <a:lnTo>
                    <a:pt x="39" y="7"/>
                  </a:lnTo>
                  <a:lnTo>
                    <a:pt x="41" y="7"/>
                  </a:lnTo>
                  <a:lnTo>
                    <a:pt x="43" y="7"/>
                  </a:lnTo>
                  <a:lnTo>
                    <a:pt x="44" y="7"/>
                  </a:lnTo>
                  <a:lnTo>
                    <a:pt x="45" y="7"/>
                  </a:lnTo>
                  <a:lnTo>
                    <a:pt x="48" y="7"/>
                  </a:lnTo>
                  <a:lnTo>
                    <a:pt x="49" y="7"/>
                  </a:lnTo>
                  <a:lnTo>
                    <a:pt x="51" y="7"/>
                  </a:lnTo>
                  <a:lnTo>
                    <a:pt x="53" y="7"/>
                  </a:lnTo>
                  <a:lnTo>
                    <a:pt x="54" y="7"/>
                  </a:lnTo>
                  <a:lnTo>
                    <a:pt x="56" y="7"/>
                  </a:lnTo>
                  <a:lnTo>
                    <a:pt x="57" y="7"/>
                  </a:lnTo>
                  <a:lnTo>
                    <a:pt x="59" y="7"/>
                  </a:lnTo>
                  <a:lnTo>
                    <a:pt x="61" y="7"/>
                  </a:lnTo>
                  <a:lnTo>
                    <a:pt x="62" y="7"/>
                  </a:lnTo>
                  <a:lnTo>
                    <a:pt x="63" y="7"/>
                  </a:lnTo>
                  <a:lnTo>
                    <a:pt x="65" y="7"/>
                  </a:lnTo>
                  <a:lnTo>
                    <a:pt x="67" y="7"/>
                  </a:lnTo>
                  <a:lnTo>
                    <a:pt x="68" y="7"/>
                  </a:lnTo>
                  <a:lnTo>
                    <a:pt x="69" y="7"/>
                  </a:lnTo>
                  <a:lnTo>
                    <a:pt x="71" y="7"/>
                  </a:lnTo>
                  <a:lnTo>
                    <a:pt x="72" y="7"/>
                  </a:lnTo>
                  <a:lnTo>
                    <a:pt x="73" y="7"/>
                  </a:lnTo>
                  <a:lnTo>
                    <a:pt x="74" y="7"/>
                  </a:lnTo>
                  <a:lnTo>
                    <a:pt x="75" y="7"/>
                  </a:lnTo>
                  <a:lnTo>
                    <a:pt x="75" y="8"/>
                  </a:lnTo>
                  <a:lnTo>
                    <a:pt x="75" y="9"/>
                  </a:lnTo>
                  <a:lnTo>
                    <a:pt x="77" y="10"/>
                  </a:lnTo>
                  <a:lnTo>
                    <a:pt x="77" y="11"/>
                  </a:lnTo>
                  <a:lnTo>
                    <a:pt x="77" y="12"/>
                  </a:lnTo>
                  <a:lnTo>
                    <a:pt x="78" y="13"/>
                  </a:lnTo>
                  <a:lnTo>
                    <a:pt x="78" y="14"/>
                  </a:lnTo>
                  <a:lnTo>
                    <a:pt x="78" y="15"/>
                  </a:lnTo>
                  <a:lnTo>
                    <a:pt x="78" y="16"/>
                  </a:lnTo>
                  <a:lnTo>
                    <a:pt x="79" y="17"/>
                  </a:lnTo>
                  <a:lnTo>
                    <a:pt x="79" y="18"/>
                  </a:lnTo>
                  <a:lnTo>
                    <a:pt x="79" y="19"/>
                  </a:lnTo>
                  <a:lnTo>
                    <a:pt x="80" y="20"/>
                  </a:lnTo>
                  <a:lnTo>
                    <a:pt x="80" y="21"/>
                  </a:lnTo>
                  <a:lnTo>
                    <a:pt x="80" y="22"/>
                  </a:lnTo>
                  <a:lnTo>
                    <a:pt x="81" y="24"/>
                  </a:lnTo>
                  <a:lnTo>
                    <a:pt x="81" y="25"/>
                  </a:lnTo>
                  <a:lnTo>
                    <a:pt x="81" y="26"/>
                  </a:lnTo>
                  <a:lnTo>
                    <a:pt x="82" y="27"/>
                  </a:lnTo>
                  <a:lnTo>
                    <a:pt x="82" y="28"/>
                  </a:lnTo>
                  <a:lnTo>
                    <a:pt x="82" y="30"/>
                  </a:lnTo>
                  <a:lnTo>
                    <a:pt x="82" y="31"/>
                  </a:lnTo>
                  <a:lnTo>
                    <a:pt x="84" y="32"/>
                  </a:lnTo>
                  <a:lnTo>
                    <a:pt x="84" y="33"/>
                  </a:lnTo>
                  <a:lnTo>
                    <a:pt x="84" y="34"/>
                  </a:lnTo>
                  <a:lnTo>
                    <a:pt x="84" y="35"/>
                  </a:lnTo>
                  <a:lnTo>
                    <a:pt x="84" y="36"/>
                  </a:lnTo>
                  <a:lnTo>
                    <a:pt x="84" y="37"/>
                  </a:lnTo>
                  <a:lnTo>
                    <a:pt x="85" y="38"/>
                  </a:lnTo>
                  <a:lnTo>
                    <a:pt x="85" y="40"/>
                  </a:lnTo>
                  <a:lnTo>
                    <a:pt x="85" y="42"/>
                  </a:lnTo>
                  <a:lnTo>
                    <a:pt x="85" y="43"/>
                  </a:lnTo>
                  <a:lnTo>
                    <a:pt x="84" y="43"/>
                  </a:lnTo>
                  <a:lnTo>
                    <a:pt x="82" y="43"/>
                  </a:lnTo>
                  <a:lnTo>
                    <a:pt x="82" y="44"/>
                  </a:lnTo>
                  <a:lnTo>
                    <a:pt x="81" y="44"/>
                  </a:lnTo>
                  <a:lnTo>
                    <a:pt x="80" y="44"/>
                  </a:lnTo>
                  <a:lnTo>
                    <a:pt x="79" y="44"/>
                  </a:lnTo>
                  <a:lnTo>
                    <a:pt x="78" y="44"/>
                  </a:lnTo>
                  <a:lnTo>
                    <a:pt x="78" y="43"/>
                  </a:lnTo>
                  <a:lnTo>
                    <a:pt x="77" y="43"/>
                  </a:lnTo>
                  <a:lnTo>
                    <a:pt x="75" y="43"/>
                  </a:lnTo>
                  <a:lnTo>
                    <a:pt x="74" y="42"/>
                  </a:lnTo>
                  <a:lnTo>
                    <a:pt x="73" y="42"/>
                  </a:lnTo>
                  <a:lnTo>
                    <a:pt x="72" y="42"/>
                  </a:lnTo>
                  <a:lnTo>
                    <a:pt x="72" y="40"/>
                  </a:lnTo>
                  <a:lnTo>
                    <a:pt x="71" y="40"/>
                  </a:lnTo>
                  <a:lnTo>
                    <a:pt x="26" y="40"/>
                  </a:lnTo>
                  <a:lnTo>
                    <a:pt x="25" y="38"/>
                  </a:lnTo>
                  <a:lnTo>
                    <a:pt x="25" y="37"/>
                  </a:lnTo>
                  <a:lnTo>
                    <a:pt x="24" y="36"/>
                  </a:lnTo>
                  <a:lnTo>
                    <a:pt x="24" y="35"/>
                  </a:lnTo>
                  <a:lnTo>
                    <a:pt x="23" y="33"/>
                  </a:lnTo>
                  <a:lnTo>
                    <a:pt x="23" y="32"/>
                  </a:lnTo>
                  <a:lnTo>
                    <a:pt x="22" y="31"/>
                  </a:lnTo>
                  <a:lnTo>
                    <a:pt x="22" y="30"/>
                  </a:lnTo>
                  <a:lnTo>
                    <a:pt x="20" y="29"/>
                  </a:lnTo>
                  <a:lnTo>
                    <a:pt x="19" y="27"/>
                  </a:lnTo>
                  <a:lnTo>
                    <a:pt x="19" y="26"/>
                  </a:lnTo>
                  <a:lnTo>
                    <a:pt x="18" y="25"/>
                  </a:lnTo>
                  <a:lnTo>
                    <a:pt x="17" y="24"/>
                  </a:lnTo>
                  <a:lnTo>
                    <a:pt x="17" y="22"/>
                  </a:lnTo>
                  <a:lnTo>
                    <a:pt x="16" y="20"/>
                  </a:lnTo>
                  <a:lnTo>
                    <a:pt x="14" y="19"/>
                  </a:lnTo>
                  <a:lnTo>
                    <a:pt x="13" y="18"/>
                  </a:lnTo>
                  <a:lnTo>
                    <a:pt x="13" y="17"/>
                  </a:lnTo>
                  <a:lnTo>
                    <a:pt x="12" y="16"/>
                  </a:lnTo>
                  <a:lnTo>
                    <a:pt x="11" y="14"/>
                  </a:lnTo>
                  <a:lnTo>
                    <a:pt x="10" y="13"/>
                  </a:lnTo>
                  <a:lnTo>
                    <a:pt x="10" y="12"/>
                  </a:lnTo>
                  <a:lnTo>
                    <a:pt x="8" y="11"/>
                  </a:lnTo>
                  <a:lnTo>
                    <a:pt x="7" y="10"/>
                  </a:lnTo>
                  <a:lnTo>
                    <a:pt x="6" y="9"/>
                  </a:lnTo>
                  <a:lnTo>
                    <a:pt x="5" y="8"/>
                  </a:lnTo>
                  <a:lnTo>
                    <a:pt x="5" y="5"/>
                  </a:lnTo>
                  <a:lnTo>
                    <a:pt x="4" y="4"/>
                  </a:lnTo>
                  <a:lnTo>
                    <a:pt x="2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4643" y="1174"/>
              <a:ext cx="181" cy="213"/>
            </a:xfrm>
            <a:custGeom>
              <a:avLst/>
              <a:gdLst/>
              <a:ahLst/>
              <a:cxnLst>
                <a:cxn ang="0">
                  <a:pos x="13" y="97"/>
                </a:cxn>
                <a:cxn ang="0">
                  <a:pos x="18" y="107"/>
                </a:cxn>
                <a:cxn ang="0">
                  <a:pos x="24" y="117"/>
                </a:cxn>
                <a:cxn ang="0">
                  <a:pos x="35" y="123"/>
                </a:cxn>
                <a:cxn ang="0">
                  <a:pos x="42" y="117"/>
                </a:cxn>
                <a:cxn ang="0">
                  <a:pos x="34" y="111"/>
                </a:cxn>
                <a:cxn ang="0">
                  <a:pos x="30" y="102"/>
                </a:cxn>
                <a:cxn ang="0">
                  <a:pos x="29" y="92"/>
                </a:cxn>
                <a:cxn ang="0">
                  <a:pos x="42" y="91"/>
                </a:cxn>
                <a:cxn ang="0">
                  <a:pos x="53" y="89"/>
                </a:cxn>
                <a:cxn ang="0">
                  <a:pos x="62" y="93"/>
                </a:cxn>
                <a:cxn ang="0">
                  <a:pos x="67" y="101"/>
                </a:cxn>
                <a:cxn ang="0">
                  <a:pos x="80" y="107"/>
                </a:cxn>
                <a:cxn ang="0">
                  <a:pos x="96" y="113"/>
                </a:cxn>
                <a:cxn ang="0">
                  <a:pos x="114" y="113"/>
                </a:cxn>
                <a:cxn ang="0">
                  <a:pos x="129" y="99"/>
                </a:cxn>
                <a:cxn ang="0">
                  <a:pos x="139" y="80"/>
                </a:cxn>
                <a:cxn ang="0">
                  <a:pos x="145" y="61"/>
                </a:cxn>
                <a:cxn ang="0">
                  <a:pos x="127" y="45"/>
                </a:cxn>
                <a:cxn ang="0">
                  <a:pos x="103" y="40"/>
                </a:cxn>
                <a:cxn ang="0">
                  <a:pos x="80" y="41"/>
                </a:cxn>
                <a:cxn ang="0">
                  <a:pos x="72" y="54"/>
                </a:cxn>
                <a:cxn ang="0">
                  <a:pos x="66" y="68"/>
                </a:cxn>
                <a:cxn ang="0">
                  <a:pos x="60" y="81"/>
                </a:cxn>
                <a:cxn ang="0">
                  <a:pos x="58" y="74"/>
                </a:cxn>
                <a:cxn ang="0">
                  <a:pos x="64" y="60"/>
                </a:cxn>
                <a:cxn ang="0">
                  <a:pos x="67" y="46"/>
                </a:cxn>
                <a:cxn ang="0">
                  <a:pos x="65" y="33"/>
                </a:cxn>
                <a:cxn ang="0">
                  <a:pos x="50" y="28"/>
                </a:cxn>
                <a:cxn ang="0">
                  <a:pos x="34" y="26"/>
                </a:cxn>
                <a:cxn ang="0">
                  <a:pos x="27" y="18"/>
                </a:cxn>
                <a:cxn ang="0">
                  <a:pos x="33" y="11"/>
                </a:cxn>
                <a:cxn ang="0">
                  <a:pos x="59" y="5"/>
                </a:cxn>
                <a:cxn ang="0">
                  <a:pos x="92" y="4"/>
                </a:cxn>
                <a:cxn ang="0">
                  <a:pos x="124" y="2"/>
                </a:cxn>
                <a:cxn ang="0">
                  <a:pos x="138" y="25"/>
                </a:cxn>
                <a:cxn ang="0">
                  <a:pos x="145" y="52"/>
                </a:cxn>
                <a:cxn ang="0">
                  <a:pos x="147" y="81"/>
                </a:cxn>
                <a:cxn ang="0">
                  <a:pos x="141" y="89"/>
                </a:cxn>
                <a:cxn ang="0">
                  <a:pos x="150" y="91"/>
                </a:cxn>
                <a:cxn ang="0">
                  <a:pos x="158" y="85"/>
                </a:cxn>
                <a:cxn ang="0">
                  <a:pos x="170" y="86"/>
                </a:cxn>
                <a:cxn ang="0">
                  <a:pos x="179" y="92"/>
                </a:cxn>
                <a:cxn ang="0">
                  <a:pos x="179" y="104"/>
                </a:cxn>
                <a:cxn ang="0">
                  <a:pos x="173" y="116"/>
                </a:cxn>
                <a:cxn ang="0">
                  <a:pos x="164" y="125"/>
                </a:cxn>
                <a:cxn ang="0">
                  <a:pos x="148" y="131"/>
                </a:cxn>
                <a:cxn ang="0">
                  <a:pos x="132" y="130"/>
                </a:cxn>
                <a:cxn ang="0">
                  <a:pos x="117" y="138"/>
                </a:cxn>
                <a:cxn ang="0">
                  <a:pos x="103" y="153"/>
                </a:cxn>
                <a:cxn ang="0">
                  <a:pos x="91" y="169"/>
                </a:cxn>
                <a:cxn ang="0">
                  <a:pos x="83" y="184"/>
                </a:cxn>
                <a:cxn ang="0">
                  <a:pos x="78" y="198"/>
                </a:cxn>
                <a:cxn ang="0">
                  <a:pos x="72" y="210"/>
                </a:cxn>
                <a:cxn ang="0">
                  <a:pos x="58" y="213"/>
                </a:cxn>
                <a:cxn ang="0">
                  <a:pos x="47" y="211"/>
                </a:cxn>
                <a:cxn ang="0">
                  <a:pos x="43" y="193"/>
                </a:cxn>
                <a:cxn ang="0">
                  <a:pos x="30" y="178"/>
                </a:cxn>
                <a:cxn ang="0">
                  <a:pos x="18" y="163"/>
                </a:cxn>
                <a:cxn ang="0">
                  <a:pos x="6" y="140"/>
                </a:cxn>
                <a:cxn ang="0">
                  <a:pos x="0" y="116"/>
                </a:cxn>
                <a:cxn ang="0">
                  <a:pos x="5" y="91"/>
                </a:cxn>
              </a:cxnLst>
              <a:rect l="0" t="0" r="r" b="b"/>
              <a:pathLst>
                <a:path w="181" h="213">
                  <a:moveTo>
                    <a:pt x="5" y="91"/>
                  </a:moveTo>
                  <a:lnTo>
                    <a:pt x="6" y="91"/>
                  </a:lnTo>
                  <a:lnTo>
                    <a:pt x="7" y="91"/>
                  </a:lnTo>
                  <a:lnTo>
                    <a:pt x="9" y="92"/>
                  </a:lnTo>
                  <a:lnTo>
                    <a:pt x="10" y="92"/>
                  </a:lnTo>
                  <a:lnTo>
                    <a:pt x="10" y="93"/>
                  </a:lnTo>
                  <a:lnTo>
                    <a:pt x="11" y="93"/>
                  </a:lnTo>
                  <a:lnTo>
                    <a:pt x="11" y="94"/>
                  </a:lnTo>
                  <a:lnTo>
                    <a:pt x="12" y="95"/>
                  </a:lnTo>
                  <a:lnTo>
                    <a:pt x="12" y="96"/>
                  </a:lnTo>
                  <a:lnTo>
                    <a:pt x="13" y="97"/>
                  </a:lnTo>
                  <a:lnTo>
                    <a:pt x="15" y="98"/>
                  </a:lnTo>
                  <a:lnTo>
                    <a:pt x="15" y="99"/>
                  </a:lnTo>
                  <a:lnTo>
                    <a:pt x="15" y="100"/>
                  </a:lnTo>
                  <a:lnTo>
                    <a:pt x="16" y="101"/>
                  </a:lnTo>
                  <a:lnTo>
                    <a:pt x="16" y="102"/>
                  </a:lnTo>
                  <a:lnTo>
                    <a:pt x="16" y="103"/>
                  </a:lnTo>
                  <a:lnTo>
                    <a:pt x="17" y="104"/>
                  </a:lnTo>
                  <a:lnTo>
                    <a:pt x="17" y="105"/>
                  </a:lnTo>
                  <a:lnTo>
                    <a:pt x="17" y="106"/>
                  </a:lnTo>
                  <a:lnTo>
                    <a:pt x="18" y="106"/>
                  </a:lnTo>
                  <a:lnTo>
                    <a:pt x="18" y="107"/>
                  </a:lnTo>
                  <a:lnTo>
                    <a:pt x="18" y="109"/>
                  </a:lnTo>
                  <a:lnTo>
                    <a:pt x="19" y="110"/>
                  </a:lnTo>
                  <a:lnTo>
                    <a:pt x="19" y="111"/>
                  </a:lnTo>
                  <a:lnTo>
                    <a:pt x="21" y="112"/>
                  </a:lnTo>
                  <a:lnTo>
                    <a:pt x="21" y="113"/>
                  </a:lnTo>
                  <a:lnTo>
                    <a:pt x="22" y="114"/>
                  </a:lnTo>
                  <a:lnTo>
                    <a:pt x="22" y="115"/>
                  </a:lnTo>
                  <a:lnTo>
                    <a:pt x="23" y="115"/>
                  </a:lnTo>
                  <a:lnTo>
                    <a:pt x="23" y="116"/>
                  </a:lnTo>
                  <a:lnTo>
                    <a:pt x="24" y="116"/>
                  </a:lnTo>
                  <a:lnTo>
                    <a:pt x="24" y="117"/>
                  </a:lnTo>
                  <a:lnTo>
                    <a:pt x="25" y="118"/>
                  </a:lnTo>
                  <a:lnTo>
                    <a:pt x="27" y="119"/>
                  </a:lnTo>
                  <a:lnTo>
                    <a:pt x="28" y="119"/>
                  </a:lnTo>
                  <a:lnTo>
                    <a:pt x="28" y="120"/>
                  </a:lnTo>
                  <a:lnTo>
                    <a:pt x="29" y="120"/>
                  </a:lnTo>
                  <a:lnTo>
                    <a:pt x="29" y="121"/>
                  </a:lnTo>
                  <a:lnTo>
                    <a:pt x="30" y="121"/>
                  </a:lnTo>
                  <a:lnTo>
                    <a:pt x="31" y="122"/>
                  </a:lnTo>
                  <a:lnTo>
                    <a:pt x="33" y="122"/>
                  </a:lnTo>
                  <a:lnTo>
                    <a:pt x="34" y="122"/>
                  </a:lnTo>
                  <a:lnTo>
                    <a:pt x="35" y="123"/>
                  </a:lnTo>
                  <a:lnTo>
                    <a:pt x="36" y="123"/>
                  </a:lnTo>
                  <a:lnTo>
                    <a:pt x="37" y="123"/>
                  </a:lnTo>
                  <a:lnTo>
                    <a:pt x="37" y="122"/>
                  </a:lnTo>
                  <a:lnTo>
                    <a:pt x="38" y="122"/>
                  </a:lnTo>
                  <a:lnTo>
                    <a:pt x="40" y="122"/>
                  </a:lnTo>
                  <a:lnTo>
                    <a:pt x="41" y="121"/>
                  </a:lnTo>
                  <a:lnTo>
                    <a:pt x="41" y="120"/>
                  </a:lnTo>
                  <a:lnTo>
                    <a:pt x="42" y="120"/>
                  </a:lnTo>
                  <a:lnTo>
                    <a:pt x="42" y="119"/>
                  </a:lnTo>
                  <a:lnTo>
                    <a:pt x="42" y="118"/>
                  </a:lnTo>
                  <a:lnTo>
                    <a:pt x="42" y="117"/>
                  </a:lnTo>
                  <a:lnTo>
                    <a:pt x="42" y="116"/>
                  </a:lnTo>
                  <a:lnTo>
                    <a:pt x="41" y="115"/>
                  </a:lnTo>
                  <a:lnTo>
                    <a:pt x="40" y="114"/>
                  </a:lnTo>
                  <a:lnTo>
                    <a:pt x="38" y="114"/>
                  </a:lnTo>
                  <a:lnTo>
                    <a:pt x="38" y="113"/>
                  </a:lnTo>
                  <a:lnTo>
                    <a:pt x="37" y="113"/>
                  </a:lnTo>
                  <a:lnTo>
                    <a:pt x="37" y="112"/>
                  </a:lnTo>
                  <a:lnTo>
                    <a:pt x="36" y="112"/>
                  </a:lnTo>
                  <a:lnTo>
                    <a:pt x="35" y="112"/>
                  </a:lnTo>
                  <a:lnTo>
                    <a:pt x="35" y="111"/>
                  </a:lnTo>
                  <a:lnTo>
                    <a:pt x="34" y="111"/>
                  </a:lnTo>
                  <a:lnTo>
                    <a:pt x="34" y="110"/>
                  </a:lnTo>
                  <a:lnTo>
                    <a:pt x="33" y="110"/>
                  </a:lnTo>
                  <a:lnTo>
                    <a:pt x="33" y="109"/>
                  </a:lnTo>
                  <a:lnTo>
                    <a:pt x="31" y="109"/>
                  </a:lnTo>
                  <a:lnTo>
                    <a:pt x="31" y="107"/>
                  </a:lnTo>
                  <a:lnTo>
                    <a:pt x="31" y="106"/>
                  </a:lnTo>
                  <a:lnTo>
                    <a:pt x="31" y="105"/>
                  </a:lnTo>
                  <a:lnTo>
                    <a:pt x="31" y="104"/>
                  </a:lnTo>
                  <a:lnTo>
                    <a:pt x="30" y="104"/>
                  </a:lnTo>
                  <a:lnTo>
                    <a:pt x="30" y="103"/>
                  </a:lnTo>
                  <a:lnTo>
                    <a:pt x="30" y="102"/>
                  </a:lnTo>
                  <a:lnTo>
                    <a:pt x="29" y="101"/>
                  </a:lnTo>
                  <a:lnTo>
                    <a:pt x="29" y="100"/>
                  </a:lnTo>
                  <a:lnTo>
                    <a:pt x="28" y="99"/>
                  </a:lnTo>
                  <a:lnTo>
                    <a:pt x="28" y="98"/>
                  </a:lnTo>
                  <a:lnTo>
                    <a:pt x="27" y="97"/>
                  </a:lnTo>
                  <a:lnTo>
                    <a:pt x="27" y="96"/>
                  </a:lnTo>
                  <a:lnTo>
                    <a:pt x="27" y="95"/>
                  </a:lnTo>
                  <a:lnTo>
                    <a:pt x="27" y="94"/>
                  </a:lnTo>
                  <a:lnTo>
                    <a:pt x="28" y="93"/>
                  </a:lnTo>
                  <a:lnTo>
                    <a:pt x="29" y="93"/>
                  </a:lnTo>
                  <a:lnTo>
                    <a:pt x="29" y="92"/>
                  </a:lnTo>
                  <a:lnTo>
                    <a:pt x="30" y="92"/>
                  </a:lnTo>
                  <a:lnTo>
                    <a:pt x="31" y="92"/>
                  </a:lnTo>
                  <a:lnTo>
                    <a:pt x="33" y="92"/>
                  </a:lnTo>
                  <a:lnTo>
                    <a:pt x="34" y="92"/>
                  </a:lnTo>
                  <a:lnTo>
                    <a:pt x="35" y="92"/>
                  </a:lnTo>
                  <a:lnTo>
                    <a:pt x="36" y="92"/>
                  </a:lnTo>
                  <a:lnTo>
                    <a:pt x="37" y="92"/>
                  </a:lnTo>
                  <a:lnTo>
                    <a:pt x="38" y="91"/>
                  </a:lnTo>
                  <a:lnTo>
                    <a:pt x="40" y="91"/>
                  </a:lnTo>
                  <a:lnTo>
                    <a:pt x="41" y="91"/>
                  </a:lnTo>
                  <a:lnTo>
                    <a:pt x="42" y="91"/>
                  </a:lnTo>
                  <a:lnTo>
                    <a:pt x="43" y="91"/>
                  </a:lnTo>
                  <a:lnTo>
                    <a:pt x="44" y="92"/>
                  </a:lnTo>
                  <a:lnTo>
                    <a:pt x="44" y="93"/>
                  </a:lnTo>
                  <a:lnTo>
                    <a:pt x="46" y="93"/>
                  </a:lnTo>
                  <a:lnTo>
                    <a:pt x="46" y="92"/>
                  </a:lnTo>
                  <a:lnTo>
                    <a:pt x="47" y="91"/>
                  </a:lnTo>
                  <a:lnTo>
                    <a:pt x="48" y="89"/>
                  </a:lnTo>
                  <a:lnTo>
                    <a:pt x="49" y="89"/>
                  </a:lnTo>
                  <a:lnTo>
                    <a:pt x="50" y="89"/>
                  </a:lnTo>
                  <a:lnTo>
                    <a:pt x="52" y="89"/>
                  </a:lnTo>
                  <a:lnTo>
                    <a:pt x="53" y="89"/>
                  </a:lnTo>
                  <a:lnTo>
                    <a:pt x="54" y="89"/>
                  </a:lnTo>
                  <a:lnTo>
                    <a:pt x="55" y="89"/>
                  </a:lnTo>
                  <a:lnTo>
                    <a:pt x="56" y="89"/>
                  </a:lnTo>
                  <a:lnTo>
                    <a:pt x="58" y="89"/>
                  </a:lnTo>
                  <a:lnTo>
                    <a:pt x="59" y="89"/>
                  </a:lnTo>
                  <a:lnTo>
                    <a:pt x="60" y="89"/>
                  </a:lnTo>
                  <a:lnTo>
                    <a:pt x="61" y="89"/>
                  </a:lnTo>
                  <a:lnTo>
                    <a:pt x="62" y="89"/>
                  </a:lnTo>
                  <a:lnTo>
                    <a:pt x="62" y="91"/>
                  </a:lnTo>
                  <a:lnTo>
                    <a:pt x="62" y="92"/>
                  </a:lnTo>
                  <a:lnTo>
                    <a:pt x="62" y="93"/>
                  </a:lnTo>
                  <a:lnTo>
                    <a:pt x="62" y="94"/>
                  </a:lnTo>
                  <a:lnTo>
                    <a:pt x="62" y="95"/>
                  </a:lnTo>
                  <a:lnTo>
                    <a:pt x="62" y="96"/>
                  </a:lnTo>
                  <a:lnTo>
                    <a:pt x="64" y="97"/>
                  </a:lnTo>
                  <a:lnTo>
                    <a:pt x="64" y="98"/>
                  </a:lnTo>
                  <a:lnTo>
                    <a:pt x="65" y="98"/>
                  </a:lnTo>
                  <a:lnTo>
                    <a:pt x="65" y="99"/>
                  </a:lnTo>
                  <a:lnTo>
                    <a:pt x="65" y="100"/>
                  </a:lnTo>
                  <a:lnTo>
                    <a:pt x="66" y="100"/>
                  </a:lnTo>
                  <a:lnTo>
                    <a:pt x="66" y="101"/>
                  </a:lnTo>
                  <a:lnTo>
                    <a:pt x="67" y="101"/>
                  </a:lnTo>
                  <a:lnTo>
                    <a:pt x="67" y="102"/>
                  </a:lnTo>
                  <a:lnTo>
                    <a:pt x="68" y="103"/>
                  </a:lnTo>
                  <a:lnTo>
                    <a:pt x="70" y="103"/>
                  </a:lnTo>
                  <a:lnTo>
                    <a:pt x="71" y="104"/>
                  </a:lnTo>
                  <a:lnTo>
                    <a:pt x="72" y="104"/>
                  </a:lnTo>
                  <a:lnTo>
                    <a:pt x="74" y="105"/>
                  </a:lnTo>
                  <a:lnTo>
                    <a:pt x="76" y="105"/>
                  </a:lnTo>
                  <a:lnTo>
                    <a:pt x="77" y="106"/>
                  </a:lnTo>
                  <a:lnTo>
                    <a:pt x="78" y="106"/>
                  </a:lnTo>
                  <a:lnTo>
                    <a:pt x="79" y="107"/>
                  </a:lnTo>
                  <a:lnTo>
                    <a:pt x="80" y="107"/>
                  </a:lnTo>
                  <a:lnTo>
                    <a:pt x="83" y="109"/>
                  </a:lnTo>
                  <a:lnTo>
                    <a:pt x="84" y="109"/>
                  </a:lnTo>
                  <a:lnTo>
                    <a:pt x="85" y="110"/>
                  </a:lnTo>
                  <a:lnTo>
                    <a:pt x="86" y="110"/>
                  </a:lnTo>
                  <a:lnTo>
                    <a:pt x="87" y="111"/>
                  </a:lnTo>
                  <a:lnTo>
                    <a:pt x="89" y="111"/>
                  </a:lnTo>
                  <a:lnTo>
                    <a:pt x="91" y="112"/>
                  </a:lnTo>
                  <a:lnTo>
                    <a:pt x="92" y="112"/>
                  </a:lnTo>
                  <a:lnTo>
                    <a:pt x="93" y="113"/>
                  </a:lnTo>
                  <a:lnTo>
                    <a:pt x="95" y="113"/>
                  </a:lnTo>
                  <a:lnTo>
                    <a:pt x="96" y="113"/>
                  </a:lnTo>
                  <a:lnTo>
                    <a:pt x="98" y="114"/>
                  </a:lnTo>
                  <a:lnTo>
                    <a:pt x="99" y="114"/>
                  </a:lnTo>
                  <a:lnTo>
                    <a:pt x="101" y="114"/>
                  </a:lnTo>
                  <a:lnTo>
                    <a:pt x="102" y="114"/>
                  </a:lnTo>
                  <a:lnTo>
                    <a:pt x="104" y="114"/>
                  </a:lnTo>
                  <a:lnTo>
                    <a:pt x="105" y="114"/>
                  </a:lnTo>
                  <a:lnTo>
                    <a:pt x="107" y="114"/>
                  </a:lnTo>
                  <a:lnTo>
                    <a:pt x="109" y="114"/>
                  </a:lnTo>
                  <a:lnTo>
                    <a:pt x="110" y="114"/>
                  </a:lnTo>
                  <a:lnTo>
                    <a:pt x="111" y="114"/>
                  </a:lnTo>
                  <a:lnTo>
                    <a:pt x="114" y="113"/>
                  </a:lnTo>
                  <a:lnTo>
                    <a:pt x="115" y="113"/>
                  </a:lnTo>
                  <a:lnTo>
                    <a:pt x="117" y="112"/>
                  </a:lnTo>
                  <a:lnTo>
                    <a:pt x="119" y="111"/>
                  </a:lnTo>
                  <a:lnTo>
                    <a:pt x="121" y="110"/>
                  </a:lnTo>
                  <a:lnTo>
                    <a:pt x="122" y="107"/>
                  </a:lnTo>
                  <a:lnTo>
                    <a:pt x="123" y="106"/>
                  </a:lnTo>
                  <a:lnTo>
                    <a:pt x="124" y="105"/>
                  </a:lnTo>
                  <a:lnTo>
                    <a:pt x="126" y="103"/>
                  </a:lnTo>
                  <a:lnTo>
                    <a:pt x="128" y="102"/>
                  </a:lnTo>
                  <a:lnTo>
                    <a:pt x="129" y="101"/>
                  </a:lnTo>
                  <a:lnTo>
                    <a:pt x="129" y="99"/>
                  </a:lnTo>
                  <a:lnTo>
                    <a:pt x="130" y="98"/>
                  </a:lnTo>
                  <a:lnTo>
                    <a:pt x="132" y="96"/>
                  </a:lnTo>
                  <a:lnTo>
                    <a:pt x="133" y="95"/>
                  </a:lnTo>
                  <a:lnTo>
                    <a:pt x="134" y="93"/>
                  </a:lnTo>
                  <a:lnTo>
                    <a:pt x="134" y="91"/>
                  </a:lnTo>
                  <a:lnTo>
                    <a:pt x="135" y="89"/>
                  </a:lnTo>
                  <a:lnTo>
                    <a:pt x="136" y="87"/>
                  </a:lnTo>
                  <a:lnTo>
                    <a:pt x="136" y="85"/>
                  </a:lnTo>
                  <a:lnTo>
                    <a:pt x="138" y="84"/>
                  </a:lnTo>
                  <a:lnTo>
                    <a:pt x="138" y="82"/>
                  </a:lnTo>
                  <a:lnTo>
                    <a:pt x="139" y="80"/>
                  </a:lnTo>
                  <a:lnTo>
                    <a:pt x="139" y="79"/>
                  </a:lnTo>
                  <a:lnTo>
                    <a:pt x="140" y="77"/>
                  </a:lnTo>
                  <a:lnTo>
                    <a:pt x="140" y="75"/>
                  </a:lnTo>
                  <a:lnTo>
                    <a:pt x="141" y="73"/>
                  </a:lnTo>
                  <a:lnTo>
                    <a:pt x="141" y="71"/>
                  </a:lnTo>
                  <a:lnTo>
                    <a:pt x="142" y="69"/>
                  </a:lnTo>
                  <a:lnTo>
                    <a:pt x="142" y="67"/>
                  </a:lnTo>
                  <a:lnTo>
                    <a:pt x="144" y="66"/>
                  </a:lnTo>
                  <a:lnTo>
                    <a:pt x="144" y="64"/>
                  </a:lnTo>
                  <a:lnTo>
                    <a:pt x="145" y="62"/>
                  </a:lnTo>
                  <a:lnTo>
                    <a:pt x="145" y="61"/>
                  </a:lnTo>
                  <a:lnTo>
                    <a:pt x="144" y="59"/>
                  </a:lnTo>
                  <a:lnTo>
                    <a:pt x="142" y="57"/>
                  </a:lnTo>
                  <a:lnTo>
                    <a:pt x="141" y="56"/>
                  </a:lnTo>
                  <a:lnTo>
                    <a:pt x="140" y="53"/>
                  </a:lnTo>
                  <a:lnTo>
                    <a:pt x="138" y="52"/>
                  </a:lnTo>
                  <a:lnTo>
                    <a:pt x="136" y="50"/>
                  </a:lnTo>
                  <a:lnTo>
                    <a:pt x="134" y="49"/>
                  </a:lnTo>
                  <a:lnTo>
                    <a:pt x="133" y="48"/>
                  </a:lnTo>
                  <a:lnTo>
                    <a:pt x="130" y="47"/>
                  </a:lnTo>
                  <a:lnTo>
                    <a:pt x="129" y="46"/>
                  </a:lnTo>
                  <a:lnTo>
                    <a:pt x="127" y="45"/>
                  </a:lnTo>
                  <a:lnTo>
                    <a:pt x="124" y="45"/>
                  </a:lnTo>
                  <a:lnTo>
                    <a:pt x="122" y="44"/>
                  </a:lnTo>
                  <a:lnTo>
                    <a:pt x="121" y="43"/>
                  </a:lnTo>
                  <a:lnTo>
                    <a:pt x="119" y="43"/>
                  </a:lnTo>
                  <a:lnTo>
                    <a:pt x="116" y="42"/>
                  </a:lnTo>
                  <a:lnTo>
                    <a:pt x="114" y="42"/>
                  </a:lnTo>
                  <a:lnTo>
                    <a:pt x="111" y="41"/>
                  </a:lnTo>
                  <a:lnTo>
                    <a:pt x="109" y="41"/>
                  </a:lnTo>
                  <a:lnTo>
                    <a:pt x="107" y="41"/>
                  </a:lnTo>
                  <a:lnTo>
                    <a:pt x="104" y="41"/>
                  </a:lnTo>
                  <a:lnTo>
                    <a:pt x="103" y="40"/>
                  </a:lnTo>
                  <a:lnTo>
                    <a:pt x="101" y="40"/>
                  </a:lnTo>
                  <a:lnTo>
                    <a:pt x="98" y="40"/>
                  </a:lnTo>
                  <a:lnTo>
                    <a:pt x="96" y="40"/>
                  </a:lnTo>
                  <a:lnTo>
                    <a:pt x="93" y="40"/>
                  </a:lnTo>
                  <a:lnTo>
                    <a:pt x="91" y="40"/>
                  </a:lnTo>
                  <a:lnTo>
                    <a:pt x="90" y="40"/>
                  </a:lnTo>
                  <a:lnTo>
                    <a:pt x="87" y="40"/>
                  </a:lnTo>
                  <a:lnTo>
                    <a:pt x="85" y="40"/>
                  </a:lnTo>
                  <a:lnTo>
                    <a:pt x="84" y="40"/>
                  </a:lnTo>
                  <a:lnTo>
                    <a:pt x="81" y="40"/>
                  </a:lnTo>
                  <a:lnTo>
                    <a:pt x="80" y="41"/>
                  </a:lnTo>
                  <a:lnTo>
                    <a:pt x="79" y="42"/>
                  </a:lnTo>
                  <a:lnTo>
                    <a:pt x="79" y="43"/>
                  </a:lnTo>
                  <a:lnTo>
                    <a:pt x="78" y="44"/>
                  </a:lnTo>
                  <a:lnTo>
                    <a:pt x="77" y="45"/>
                  </a:lnTo>
                  <a:lnTo>
                    <a:pt x="77" y="46"/>
                  </a:lnTo>
                  <a:lnTo>
                    <a:pt x="76" y="48"/>
                  </a:lnTo>
                  <a:lnTo>
                    <a:pt x="74" y="49"/>
                  </a:lnTo>
                  <a:lnTo>
                    <a:pt x="74" y="50"/>
                  </a:lnTo>
                  <a:lnTo>
                    <a:pt x="73" y="51"/>
                  </a:lnTo>
                  <a:lnTo>
                    <a:pt x="73" y="52"/>
                  </a:lnTo>
                  <a:lnTo>
                    <a:pt x="72" y="54"/>
                  </a:lnTo>
                  <a:lnTo>
                    <a:pt x="72" y="56"/>
                  </a:lnTo>
                  <a:lnTo>
                    <a:pt x="71" y="57"/>
                  </a:lnTo>
                  <a:lnTo>
                    <a:pt x="71" y="58"/>
                  </a:lnTo>
                  <a:lnTo>
                    <a:pt x="70" y="60"/>
                  </a:lnTo>
                  <a:lnTo>
                    <a:pt x="70" y="61"/>
                  </a:lnTo>
                  <a:lnTo>
                    <a:pt x="68" y="62"/>
                  </a:lnTo>
                  <a:lnTo>
                    <a:pt x="68" y="63"/>
                  </a:lnTo>
                  <a:lnTo>
                    <a:pt x="67" y="65"/>
                  </a:lnTo>
                  <a:lnTo>
                    <a:pt x="67" y="66"/>
                  </a:lnTo>
                  <a:lnTo>
                    <a:pt x="67" y="67"/>
                  </a:lnTo>
                  <a:lnTo>
                    <a:pt x="66" y="68"/>
                  </a:lnTo>
                  <a:lnTo>
                    <a:pt x="66" y="70"/>
                  </a:lnTo>
                  <a:lnTo>
                    <a:pt x="66" y="71"/>
                  </a:lnTo>
                  <a:lnTo>
                    <a:pt x="65" y="73"/>
                  </a:lnTo>
                  <a:lnTo>
                    <a:pt x="65" y="74"/>
                  </a:lnTo>
                  <a:lnTo>
                    <a:pt x="64" y="76"/>
                  </a:lnTo>
                  <a:lnTo>
                    <a:pt x="64" y="77"/>
                  </a:lnTo>
                  <a:lnTo>
                    <a:pt x="64" y="78"/>
                  </a:lnTo>
                  <a:lnTo>
                    <a:pt x="62" y="80"/>
                  </a:lnTo>
                  <a:lnTo>
                    <a:pt x="62" y="81"/>
                  </a:lnTo>
                  <a:lnTo>
                    <a:pt x="61" y="81"/>
                  </a:lnTo>
                  <a:lnTo>
                    <a:pt x="60" y="81"/>
                  </a:lnTo>
                  <a:lnTo>
                    <a:pt x="59" y="81"/>
                  </a:lnTo>
                  <a:lnTo>
                    <a:pt x="58" y="81"/>
                  </a:lnTo>
                  <a:lnTo>
                    <a:pt x="58" y="80"/>
                  </a:lnTo>
                  <a:lnTo>
                    <a:pt x="56" y="80"/>
                  </a:lnTo>
                  <a:lnTo>
                    <a:pt x="55" y="80"/>
                  </a:lnTo>
                  <a:lnTo>
                    <a:pt x="55" y="79"/>
                  </a:lnTo>
                  <a:lnTo>
                    <a:pt x="55" y="78"/>
                  </a:lnTo>
                  <a:lnTo>
                    <a:pt x="55" y="77"/>
                  </a:lnTo>
                  <a:lnTo>
                    <a:pt x="55" y="76"/>
                  </a:lnTo>
                  <a:lnTo>
                    <a:pt x="56" y="75"/>
                  </a:lnTo>
                  <a:lnTo>
                    <a:pt x="58" y="74"/>
                  </a:lnTo>
                  <a:lnTo>
                    <a:pt x="58" y="71"/>
                  </a:lnTo>
                  <a:lnTo>
                    <a:pt x="59" y="70"/>
                  </a:lnTo>
                  <a:lnTo>
                    <a:pt x="59" y="69"/>
                  </a:lnTo>
                  <a:lnTo>
                    <a:pt x="60" y="68"/>
                  </a:lnTo>
                  <a:lnTo>
                    <a:pt x="60" y="67"/>
                  </a:lnTo>
                  <a:lnTo>
                    <a:pt x="61" y="66"/>
                  </a:lnTo>
                  <a:lnTo>
                    <a:pt x="61" y="65"/>
                  </a:lnTo>
                  <a:lnTo>
                    <a:pt x="62" y="64"/>
                  </a:lnTo>
                  <a:lnTo>
                    <a:pt x="62" y="62"/>
                  </a:lnTo>
                  <a:lnTo>
                    <a:pt x="62" y="61"/>
                  </a:lnTo>
                  <a:lnTo>
                    <a:pt x="64" y="60"/>
                  </a:lnTo>
                  <a:lnTo>
                    <a:pt x="64" y="59"/>
                  </a:lnTo>
                  <a:lnTo>
                    <a:pt x="64" y="58"/>
                  </a:lnTo>
                  <a:lnTo>
                    <a:pt x="65" y="57"/>
                  </a:lnTo>
                  <a:lnTo>
                    <a:pt x="65" y="54"/>
                  </a:lnTo>
                  <a:lnTo>
                    <a:pt x="65" y="53"/>
                  </a:lnTo>
                  <a:lnTo>
                    <a:pt x="66" y="52"/>
                  </a:lnTo>
                  <a:lnTo>
                    <a:pt x="66" y="51"/>
                  </a:lnTo>
                  <a:lnTo>
                    <a:pt x="66" y="49"/>
                  </a:lnTo>
                  <a:lnTo>
                    <a:pt x="66" y="48"/>
                  </a:lnTo>
                  <a:lnTo>
                    <a:pt x="67" y="47"/>
                  </a:lnTo>
                  <a:lnTo>
                    <a:pt x="67" y="46"/>
                  </a:lnTo>
                  <a:lnTo>
                    <a:pt x="67" y="45"/>
                  </a:lnTo>
                  <a:lnTo>
                    <a:pt x="67" y="43"/>
                  </a:lnTo>
                  <a:lnTo>
                    <a:pt x="68" y="42"/>
                  </a:lnTo>
                  <a:lnTo>
                    <a:pt x="68" y="41"/>
                  </a:lnTo>
                  <a:lnTo>
                    <a:pt x="68" y="40"/>
                  </a:lnTo>
                  <a:lnTo>
                    <a:pt x="68" y="39"/>
                  </a:lnTo>
                  <a:lnTo>
                    <a:pt x="70" y="36"/>
                  </a:lnTo>
                  <a:lnTo>
                    <a:pt x="68" y="36"/>
                  </a:lnTo>
                  <a:lnTo>
                    <a:pt x="67" y="35"/>
                  </a:lnTo>
                  <a:lnTo>
                    <a:pt x="66" y="34"/>
                  </a:lnTo>
                  <a:lnTo>
                    <a:pt x="65" y="33"/>
                  </a:lnTo>
                  <a:lnTo>
                    <a:pt x="64" y="33"/>
                  </a:lnTo>
                  <a:lnTo>
                    <a:pt x="62" y="32"/>
                  </a:lnTo>
                  <a:lnTo>
                    <a:pt x="61" y="32"/>
                  </a:lnTo>
                  <a:lnTo>
                    <a:pt x="60" y="31"/>
                  </a:lnTo>
                  <a:lnTo>
                    <a:pt x="59" y="31"/>
                  </a:lnTo>
                  <a:lnTo>
                    <a:pt x="58" y="30"/>
                  </a:lnTo>
                  <a:lnTo>
                    <a:pt x="56" y="30"/>
                  </a:lnTo>
                  <a:lnTo>
                    <a:pt x="55" y="29"/>
                  </a:lnTo>
                  <a:lnTo>
                    <a:pt x="53" y="29"/>
                  </a:lnTo>
                  <a:lnTo>
                    <a:pt x="52" y="29"/>
                  </a:lnTo>
                  <a:lnTo>
                    <a:pt x="50" y="28"/>
                  </a:lnTo>
                  <a:lnTo>
                    <a:pt x="49" y="28"/>
                  </a:lnTo>
                  <a:lnTo>
                    <a:pt x="48" y="28"/>
                  </a:lnTo>
                  <a:lnTo>
                    <a:pt x="46" y="27"/>
                  </a:lnTo>
                  <a:lnTo>
                    <a:pt x="44" y="27"/>
                  </a:lnTo>
                  <a:lnTo>
                    <a:pt x="43" y="27"/>
                  </a:lnTo>
                  <a:lnTo>
                    <a:pt x="42" y="27"/>
                  </a:lnTo>
                  <a:lnTo>
                    <a:pt x="40" y="26"/>
                  </a:lnTo>
                  <a:lnTo>
                    <a:pt x="38" y="26"/>
                  </a:lnTo>
                  <a:lnTo>
                    <a:pt x="37" y="26"/>
                  </a:lnTo>
                  <a:lnTo>
                    <a:pt x="36" y="26"/>
                  </a:lnTo>
                  <a:lnTo>
                    <a:pt x="34" y="26"/>
                  </a:lnTo>
                  <a:lnTo>
                    <a:pt x="33" y="25"/>
                  </a:lnTo>
                  <a:lnTo>
                    <a:pt x="31" y="25"/>
                  </a:lnTo>
                  <a:lnTo>
                    <a:pt x="30" y="25"/>
                  </a:lnTo>
                  <a:lnTo>
                    <a:pt x="28" y="25"/>
                  </a:lnTo>
                  <a:lnTo>
                    <a:pt x="27" y="25"/>
                  </a:lnTo>
                  <a:lnTo>
                    <a:pt x="25" y="24"/>
                  </a:lnTo>
                  <a:lnTo>
                    <a:pt x="25" y="23"/>
                  </a:lnTo>
                  <a:lnTo>
                    <a:pt x="25" y="22"/>
                  </a:lnTo>
                  <a:lnTo>
                    <a:pt x="25" y="21"/>
                  </a:lnTo>
                  <a:lnTo>
                    <a:pt x="27" y="20"/>
                  </a:lnTo>
                  <a:lnTo>
                    <a:pt x="27" y="18"/>
                  </a:lnTo>
                  <a:lnTo>
                    <a:pt x="27" y="17"/>
                  </a:lnTo>
                  <a:lnTo>
                    <a:pt x="28" y="17"/>
                  </a:lnTo>
                  <a:lnTo>
                    <a:pt x="28" y="16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30" y="14"/>
                  </a:lnTo>
                  <a:lnTo>
                    <a:pt x="30" y="13"/>
                  </a:lnTo>
                  <a:lnTo>
                    <a:pt x="31" y="13"/>
                  </a:lnTo>
                  <a:lnTo>
                    <a:pt x="31" y="12"/>
                  </a:lnTo>
                  <a:lnTo>
                    <a:pt x="33" y="12"/>
                  </a:lnTo>
                  <a:lnTo>
                    <a:pt x="33" y="11"/>
                  </a:lnTo>
                  <a:lnTo>
                    <a:pt x="33" y="10"/>
                  </a:lnTo>
                  <a:lnTo>
                    <a:pt x="34" y="10"/>
                  </a:lnTo>
                  <a:lnTo>
                    <a:pt x="36" y="9"/>
                  </a:lnTo>
                  <a:lnTo>
                    <a:pt x="40" y="8"/>
                  </a:lnTo>
                  <a:lnTo>
                    <a:pt x="42" y="8"/>
                  </a:lnTo>
                  <a:lnTo>
                    <a:pt x="44" y="7"/>
                  </a:lnTo>
                  <a:lnTo>
                    <a:pt x="48" y="6"/>
                  </a:lnTo>
                  <a:lnTo>
                    <a:pt x="50" y="6"/>
                  </a:lnTo>
                  <a:lnTo>
                    <a:pt x="53" y="6"/>
                  </a:lnTo>
                  <a:lnTo>
                    <a:pt x="56" y="5"/>
                  </a:lnTo>
                  <a:lnTo>
                    <a:pt x="59" y="5"/>
                  </a:lnTo>
                  <a:lnTo>
                    <a:pt x="62" y="5"/>
                  </a:lnTo>
                  <a:lnTo>
                    <a:pt x="65" y="5"/>
                  </a:lnTo>
                  <a:lnTo>
                    <a:pt x="68" y="4"/>
                  </a:lnTo>
                  <a:lnTo>
                    <a:pt x="71" y="4"/>
                  </a:lnTo>
                  <a:lnTo>
                    <a:pt x="74" y="4"/>
                  </a:lnTo>
                  <a:lnTo>
                    <a:pt x="77" y="4"/>
                  </a:lnTo>
                  <a:lnTo>
                    <a:pt x="80" y="4"/>
                  </a:lnTo>
                  <a:lnTo>
                    <a:pt x="83" y="4"/>
                  </a:lnTo>
                  <a:lnTo>
                    <a:pt x="86" y="4"/>
                  </a:lnTo>
                  <a:lnTo>
                    <a:pt x="89" y="4"/>
                  </a:lnTo>
                  <a:lnTo>
                    <a:pt x="92" y="4"/>
                  </a:lnTo>
                  <a:lnTo>
                    <a:pt x="95" y="4"/>
                  </a:lnTo>
                  <a:lnTo>
                    <a:pt x="98" y="4"/>
                  </a:lnTo>
                  <a:lnTo>
                    <a:pt x="101" y="3"/>
                  </a:lnTo>
                  <a:lnTo>
                    <a:pt x="104" y="3"/>
                  </a:lnTo>
                  <a:lnTo>
                    <a:pt x="107" y="3"/>
                  </a:lnTo>
                  <a:lnTo>
                    <a:pt x="110" y="3"/>
                  </a:lnTo>
                  <a:lnTo>
                    <a:pt x="113" y="3"/>
                  </a:lnTo>
                  <a:lnTo>
                    <a:pt x="116" y="3"/>
                  </a:lnTo>
                  <a:lnTo>
                    <a:pt x="119" y="2"/>
                  </a:lnTo>
                  <a:lnTo>
                    <a:pt x="122" y="2"/>
                  </a:lnTo>
                  <a:lnTo>
                    <a:pt x="124" y="2"/>
                  </a:lnTo>
                  <a:lnTo>
                    <a:pt x="128" y="0"/>
                  </a:lnTo>
                  <a:lnTo>
                    <a:pt x="129" y="3"/>
                  </a:lnTo>
                  <a:lnTo>
                    <a:pt x="130" y="6"/>
                  </a:lnTo>
                  <a:lnTo>
                    <a:pt x="132" y="8"/>
                  </a:lnTo>
                  <a:lnTo>
                    <a:pt x="133" y="10"/>
                  </a:lnTo>
                  <a:lnTo>
                    <a:pt x="134" y="12"/>
                  </a:lnTo>
                  <a:lnTo>
                    <a:pt x="134" y="15"/>
                  </a:lnTo>
                  <a:lnTo>
                    <a:pt x="135" y="17"/>
                  </a:lnTo>
                  <a:lnTo>
                    <a:pt x="136" y="20"/>
                  </a:lnTo>
                  <a:lnTo>
                    <a:pt x="138" y="22"/>
                  </a:lnTo>
                  <a:lnTo>
                    <a:pt x="138" y="25"/>
                  </a:lnTo>
                  <a:lnTo>
                    <a:pt x="139" y="27"/>
                  </a:lnTo>
                  <a:lnTo>
                    <a:pt x="140" y="30"/>
                  </a:lnTo>
                  <a:lnTo>
                    <a:pt x="140" y="32"/>
                  </a:lnTo>
                  <a:lnTo>
                    <a:pt x="141" y="34"/>
                  </a:lnTo>
                  <a:lnTo>
                    <a:pt x="141" y="38"/>
                  </a:lnTo>
                  <a:lnTo>
                    <a:pt x="142" y="40"/>
                  </a:lnTo>
                  <a:lnTo>
                    <a:pt x="142" y="42"/>
                  </a:lnTo>
                  <a:lnTo>
                    <a:pt x="144" y="45"/>
                  </a:lnTo>
                  <a:lnTo>
                    <a:pt x="144" y="47"/>
                  </a:lnTo>
                  <a:lnTo>
                    <a:pt x="144" y="50"/>
                  </a:lnTo>
                  <a:lnTo>
                    <a:pt x="145" y="52"/>
                  </a:lnTo>
                  <a:lnTo>
                    <a:pt x="145" y="56"/>
                  </a:lnTo>
                  <a:lnTo>
                    <a:pt x="145" y="58"/>
                  </a:lnTo>
                  <a:lnTo>
                    <a:pt x="146" y="60"/>
                  </a:lnTo>
                  <a:lnTo>
                    <a:pt x="146" y="63"/>
                  </a:lnTo>
                  <a:lnTo>
                    <a:pt x="146" y="65"/>
                  </a:lnTo>
                  <a:lnTo>
                    <a:pt x="146" y="68"/>
                  </a:lnTo>
                  <a:lnTo>
                    <a:pt x="147" y="70"/>
                  </a:lnTo>
                  <a:lnTo>
                    <a:pt x="147" y="74"/>
                  </a:lnTo>
                  <a:lnTo>
                    <a:pt x="147" y="76"/>
                  </a:lnTo>
                  <a:lnTo>
                    <a:pt x="147" y="78"/>
                  </a:lnTo>
                  <a:lnTo>
                    <a:pt x="147" y="81"/>
                  </a:lnTo>
                  <a:lnTo>
                    <a:pt x="147" y="82"/>
                  </a:lnTo>
                  <a:lnTo>
                    <a:pt x="146" y="82"/>
                  </a:lnTo>
                  <a:lnTo>
                    <a:pt x="145" y="83"/>
                  </a:lnTo>
                  <a:lnTo>
                    <a:pt x="144" y="83"/>
                  </a:lnTo>
                  <a:lnTo>
                    <a:pt x="144" y="84"/>
                  </a:lnTo>
                  <a:lnTo>
                    <a:pt x="142" y="84"/>
                  </a:lnTo>
                  <a:lnTo>
                    <a:pt x="142" y="85"/>
                  </a:lnTo>
                  <a:lnTo>
                    <a:pt x="141" y="86"/>
                  </a:lnTo>
                  <a:lnTo>
                    <a:pt x="141" y="87"/>
                  </a:lnTo>
                  <a:lnTo>
                    <a:pt x="141" y="88"/>
                  </a:lnTo>
                  <a:lnTo>
                    <a:pt x="141" y="89"/>
                  </a:lnTo>
                  <a:lnTo>
                    <a:pt x="141" y="91"/>
                  </a:lnTo>
                  <a:lnTo>
                    <a:pt x="142" y="91"/>
                  </a:lnTo>
                  <a:lnTo>
                    <a:pt x="142" y="92"/>
                  </a:lnTo>
                  <a:lnTo>
                    <a:pt x="144" y="92"/>
                  </a:lnTo>
                  <a:lnTo>
                    <a:pt x="144" y="93"/>
                  </a:lnTo>
                  <a:lnTo>
                    <a:pt x="145" y="93"/>
                  </a:lnTo>
                  <a:lnTo>
                    <a:pt x="146" y="93"/>
                  </a:lnTo>
                  <a:lnTo>
                    <a:pt x="147" y="92"/>
                  </a:lnTo>
                  <a:lnTo>
                    <a:pt x="148" y="92"/>
                  </a:lnTo>
                  <a:lnTo>
                    <a:pt x="148" y="91"/>
                  </a:lnTo>
                  <a:lnTo>
                    <a:pt x="150" y="91"/>
                  </a:lnTo>
                  <a:lnTo>
                    <a:pt x="150" y="89"/>
                  </a:lnTo>
                  <a:lnTo>
                    <a:pt x="151" y="89"/>
                  </a:lnTo>
                  <a:lnTo>
                    <a:pt x="151" y="88"/>
                  </a:lnTo>
                  <a:lnTo>
                    <a:pt x="152" y="88"/>
                  </a:lnTo>
                  <a:lnTo>
                    <a:pt x="152" y="87"/>
                  </a:lnTo>
                  <a:lnTo>
                    <a:pt x="153" y="86"/>
                  </a:lnTo>
                  <a:lnTo>
                    <a:pt x="154" y="86"/>
                  </a:lnTo>
                  <a:lnTo>
                    <a:pt x="154" y="85"/>
                  </a:lnTo>
                  <a:lnTo>
                    <a:pt x="156" y="85"/>
                  </a:lnTo>
                  <a:lnTo>
                    <a:pt x="157" y="85"/>
                  </a:lnTo>
                  <a:lnTo>
                    <a:pt x="158" y="85"/>
                  </a:lnTo>
                  <a:lnTo>
                    <a:pt x="159" y="85"/>
                  </a:lnTo>
                  <a:lnTo>
                    <a:pt x="160" y="85"/>
                  </a:lnTo>
                  <a:lnTo>
                    <a:pt x="162" y="85"/>
                  </a:lnTo>
                  <a:lnTo>
                    <a:pt x="163" y="85"/>
                  </a:lnTo>
                  <a:lnTo>
                    <a:pt x="164" y="85"/>
                  </a:lnTo>
                  <a:lnTo>
                    <a:pt x="165" y="85"/>
                  </a:lnTo>
                  <a:lnTo>
                    <a:pt x="166" y="85"/>
                  </a:lnTo>
                  <a:lnTo>
                    <a:pt x="167" y="85"/>
                  </a:lnTo>
                  <a:lnTo>
                    <a:pt x="169" y="85"/>
                  </a:lnTo>
                  <a:lnTo>
                    <a:pt x="170" y="85"/>
                  </a:lnTo>
                  <a:lnTo>
                    <a:pt x="170" y="86"/>
                  </a:lnTo>
                  <a:lnTo>
                    <a:pt x="171" y="86"/>
                  </a:lnTo>
                  <a:lnTo>
                    <a:pt x="172" y="86"/>
                  </a:lnTo>
                  <a:lnTo>
                    <a:pt x="173" y="87"/>
                  </a:lnTo>
                  <a:lnTo>
                    <a:pt x="175" y="87"/>
                  </a:lnTo>
                  <a:lnTo>
                    <a:pt x="176" y="88"/>
                  </a:lnTo>
                  <a:lnTo>
                    <a:pt x="177" y="88"/>
                  </a:lnTo>
                  <a:lnTo>
                    <a:pt x="177" y="89"/>
                  </a:lnTo>
                  <a:lnTo>
                    <a:pt x="178" y="89"/>
                  </a:lnTo>
                  <a:lnTo>
                    <a:pt x="178" y="91"/>
                  </a:lnTo>
                  <a:lnTo>
                    <a:pt x="178" y="92"/>
                  </a:lnTo>
                  <a:lnTo>
                    <a:pt x="179" y="92"/>
                  </a:lnTo>
                  <a:lnTo>
                    <a:pt x="179" y="93"/>
                  </a:lnTo>
                  <a:lnTo>
                    <a:pt x="179" y="94"/>
                  </a:lnTo>
                  <a:lnTo>
                    <a:pt x="181" y="95"/>
                  </a:lnTo>
                  <a:lnTo>
                    <a:pt x="181" y="96"/>
                  </a:lnTo>
                  <a:lnTo>
                    <a:pt x="181" y="98"/>
                  </a:lnTo>
                  <a:lnTo>
                    <a:pt x="181" y="99"/>
                  </a:lnTo>
                  <a:lnTo>
                    <a:pt x="181" y="100"/>
                  </a:lnTo>
                  <a:lnTo>
                    <a:pt x="181" y="101"/>
                  </a:lnTo>
                  <a:lnTo>
                    <a:pt x="181" y="102"/>
                  </a:lnTo>
                  <a:lnTo>
                    <a:pt x="181" y="103"/>
                  </a:lnTo>
                  <a:lnTo>
                    <a:pt x="179" y="104"/>
                  </a:lnTo>
                  <a:lnTo>
                    <a:pt x="179" y="105"/>
                  </a:lnTo>
                  <a:lnTo>
                    <a:pt x="179" y="106"/>
                  </a:lnTo>
                  <a:lnTo>
                    <a:pt x="178" y="107"/>
                  </a:lnTo>
                  <a:lnTo>
                    <a:pt x="178" y="109"/>
                  </a:lnTo>
                  <a:lnTo>
                    <a:pt x="177" y="110"/>
                  </a:lnTo>
                  <a:lnTo>
                    <a:pt x="177" y="111"/>
                  </a:lnTo>
                  <a:lnTo>
                    <a:pt x="176" y="112"/>
                  </a:lnTo>
                  <a:lnTo>
                    <a:pt x="176" y="113"/>
                  </a:lnTo>
                  <a:lnTo>
                    <a:pt x="175" y="114"/>
                  </a:lnTo>
                  <a:lnTo>
                    <a:pt x="173" y="115"/>
                  </a:lnTo>
                  <a:lnTo>
                    <a:pt x="173" y="116"/>
                  </a:lnTo>
                  <a:lnTo>
                    <a:pt x="172" y="117"/>
                  </a:lnTo>
                  <a:lnTo>
                    <a:pt x="171" y="118"/>
                  </a:lnTo>
                  <a:lnTo>
                    <a:pt x="171" y="119"/>
                  </a:lnTo>
                  <a:lnTo>
                    <a:pt x="170" y="120"/>
                  </a:lnTo>
                  <a:lnTo>
                    <a:pt x="169" y="120"/>
                  </a:lnTo>
                  <a:lnTo>
                    <a:pt x="169" y="121"/>
                  </a:lnTo>
                  <a:lnTo>
                    <a:pt x="167" y="122"/>
                  </a:lnTo>
                  <a:lnTo>
                    <a:pt x="166" y="123"/>
                  </a:lnTo>
                  <a:lnTo>
                    <a:pt x="165" y="123"/>
                  </a:lnTo>
                  <a:lnTo>
                    <a:pt x="165" y="124"/>
                  </a:lnTo>
                  <a:lnTo>
                    <a:pt x="164" y="125"/>
                  </a:lnTo>
                  <a:lnTo>
                    <a:pt x="163" y="127"/>
                  </a:lnTo>
                  <a:lnTo>
                    <a:pt x="162" y="128"/>
                  </a:lnTo>
                  <a:lnTo>
                    <a:pt x="160" y="129"/>
                  </a:lnTo>
                  <a:lnTo>
                    <a:pt x="159" y="129"/>
                  </a:lnTo>
                  <a:lnTo>
                    <a:pt x="158" y="130"/>
                  </a:lnTo>
                  <a:lnTo>
                    <a:pt x="157" y="130"/>
                  </a:lnTo>
                  <a:lnTo>
                    <a:pt x="154" y="131"/>
                  </a:lnTo>
                  <a:lnTo>
                    <a:pt x="153" y="131"/>
                  </a:lnTo>
                  <a:lnTo>
                    <a:pt x="152" y="131"/>
                  </a:lnTo>
                  <a:lnTo>
                    <a:pt x="151" y="131"/>
                  </a:lnTo>
                  <a:lnTo>
                    <a:pt x="148" y="131"/>
                  </a:lnTo>
                  <a:lnTo>
                    <a:pt x="147" y="131"/>
                  </a:lnTo>
                  <a:lnTo>
                    <a:pt x="146" y="131"/>
                  </a:lnTo>
                  <a:lnTo>
                    <a:pt x="144" y="131"/>
                  </a:lnTo>
                  <a:lnTo>
                    <a:pt x="142" y="131"/>
                  </a:lnTo>
                  <a:lnTo>
                    <a:pt x="141" y="131"/>
                  </a:lnTo>
                  <a:lnTo>
                    <a:pt x="139" y="130"/>
                  </a:lnTo>
                  <a:lnTo>
                    <a:pt x="138" y="130"/>
                  </a:lnTo>
                  <a:lnTo>
                    <a:pt x="136" y="130"/>
                  </a:lnTo>
                  <a:lnTo>
                    <a:pt x="134" y="130"/>
                  </a:lnTo>
                  <a:lnTo>
                    <a:pt x="133" y="130"/>
                  </a:lnTo>
                  <a:lnTo>
                    <a:pt x="132" y="130"/>
                  </a:lnTo>
                  <a:lnTo>
                    <a:pt x="130" y="130"/>
                  </a:lnTo>
                  <a:lnTo>
                    <a:pt x="128" y="131"/>
                  </a:lnTo>
                  <a:lnTo>
                    <a:pt x="127" y="131"/>
                  </a:lnTo>
                  <a:lnTo>
                    <a:pt x="126" y="131"/>
                  </a:lnTo>
                  <a:lnTo>
                    <a:pt x="124" y="132"/>
                  </a:lnTo>
                  <a:lnTo>
                    <a:pt x="123" y="133"/>
                  </a:lnTo>
                  <a:lnTo>
                    <a:pt x="122" y="134"/>
                  </a:lnTo>
                  <a:lnTo>
                    <a:pt x="121" y="135"/>
                  </a:lnTo>
                  <a:lnTo>
                    <a:pt x="120" y="136"/>
                  </a:lnTo>
                  <a:lnTo>
                    <a:pt x="119" y="137"/>
                  </a:lnTo>
                  <a:lnTo>
                    <a:pt x="117" y="138"/>
                  </a:lnTo>
                  <a:lnTo>
                    <a:pt x="116" y="140"/>
                  </a:lnTo>
                  <a:lnTo>
                    <a:pt x="115" y="141"/>
                  </a:lnTo>
                  <a:lnTo>
                    <a:pt x="114" y="142"/>
                  </a:lnTo>
                  <a:lnTo>
                    <a:pt x="113" y="143"/>
                  </a:lnTo>
                  <a:lnTo>
                    <a:pt x="111" y="146"/>
                  </a:lnTo>
                  <a:lnTo>
                    <a:pt x="110" y="147"/>
                  </a:lnTo>
                  <a:lnTo>
                    <a:pt x="109" y="148"/>
                  </a:lnTo>
                  <a:lnTo>
                    <a:pt x="108" y="149"/>
                  </a:lnTo>
                  <a:lnTo>
                    <a:pt x="107" y="151"/>
                  </a:lnTo>
                  <a:lnTo>
                    <a:pt x="104" y="152"/>
                  </a:lnTo>
                  <a:lnTo>
                    <a:pt x="103" y="153"/>
                  </a:lnTo>
                  <a:lnTo>
                    <a:pt x="102" y="155"/>
                  </a:lnTo>
                  <a:lnTo>
                    <a:pt x="101" y="156"/>
                  </a:lnTo>
                  <a:lnTo>
                    <a:pt x="99" y="157"/>
                  </a:lnTo>
                  <a:lnTo>
                    <a:pt x="98" y="159"/>
                  </a:lnTo>
                  <a:lnTo>
                    <a:pt x="97" y="160"/>
                  </a:lnTo>
                  <a:lnTo>
                    <a:pt x="96" y="161"/>
                  </a:lnTo>
                  <a:lnTo>
                    <a:pt x="95" y="164"/>
                  </a:lnTo>
                  <a:lnTo>
                    <a:pt x="93" y="165"/>
                  </a:lnTo>
                  <a:lnTo>
                    <a:pt x="92" y="166"/>
                  </a:lnTo>
                  <a:lnTo>
                    <a:pt x="91" y="168"/>
                  </a:lnTo>
                  <a:lnTo>
                    <a:pt x="91" y="169"/>
                  </a:lnTo>
                  <a:lnTo>
                    <a:pt x="90" y="171"/>
                  </a:lnTo>
                  <a:lnTo>
                    <a:pt x="89" y="172"/>
                  </a:lnTo>
                  <a:lnTo>
                    <a:pt x="87" y="173"/>
                  </a:lnTo>
                  <a:lnTo>
                    <a:pt x="87" y="175"/>
                  </a:lnTo>
                  <a:lnTo>
                    <a:pt x="86" y="176"/>
                  </a:lnTo>
                  <a:lnTo>
                    <a:pt x="86" y="178"/>
                  </a:lnTo>
                  <a:lnTo>
                    <a:pt x="85" y="179"/>
                  </a:lnTo>
                  <a:lnTo>
                    <a:pt x="85" y="181"/>
                  </a:lnTo>
                  <a:lnTo>
                    <a:pt x="85" y="183"/>
                  </a:lnTo>
                  <a:lnTo>
                    <a:pt x="84" y="183"/>
                  </a:lnTo>
                  <a:lnTo>
                    <a:pt x="83" y="184"/>
                  </a:lnTo>
                  <a:lnTo>
                    <a:pt x="83" y="185"/>
                  </a:lnTo>
                  <a:lnTo>
                    <a:pt x="81" y="186"/>
                  </a:lnTo>
                  <a:lnTo>
                    <a:pt x="81" y="187"/>
                  </a:lnTo>
                  <a:lnTo>
                    <a:pt x="80" y="188"/>
                  </a:lnTo>
                  <a:lnTo>
                    <a:pt x="80" y="190"/>
                  </a:lnTo>
                  <a:lnTo>
                    <a:pt x="80" y="191"/>
                  </a:lnTo>
                  <a:lnTo>
                    <a:pt x="79" y="192"/>
                  </a:lnTo>
                  <a:lnTo>
                    <a:pt x="79" y="193"/>
                  </a:lnTo>
                  <a:lnTo>
                    <a:pt x="79" y="195"/>
                  </a:lnTo>
                  <a:lnTo>
                    <a:pt x="78" y="196"/>
                  </a:lnTo>
                  <a:lnTo>
                    <a:pt x="78" y="198"/>
                  </a:lnTo>
                  <a:lnTo>
                    <a:pt x="78" y="200"/>
                  </a:lnTo>
                  <a:lnTo>
                    <a:pt x="78" y="201"/>
                  </a:lnTo>
                  <a:lnTo>
                    <a:pt x="77" y="202"/>
                  </a:lnTo>
                  <a:lnTo>
                    <a:pt x="77" y="203"/>
                  </a:lnTo>
                  <a:lnTo>
                    <a:pt x="77" y="204"/>
                  </a:lnTo>
                  <a:lnTo>
                    <a:pt x="76" y="206"/>
                  </a:lnTo>
                  <a:lnTo>
                    <a:pt x="76" y="207"/>
                  </a:lnTo>
                  <a:lnTo>
                    <a:pt x="74" y="208"/>
                  </a:lnTo>
                  <a:lnTo>
                    <a:pt x="74" y="209"/>
                  </a:lnTo>
                  <a:lnTo>
                    <a:pt x="73" y="209"/>
                  </a:lnTo>
                  <a:lnTo>
                    <a:pt x="72" y="210"/>
                  </a:lnTo>
                  <a:lnTo>
                    <a:pt x="71" y="211"/>
                  </a:lnTo>
                  <a:lnTo>
                    <a:pt x="71" y="212"/>
                  </a:lnTo>
                  <a:lnTo>
                    <a:pt x="70" y="212"/>
                  </a:lnTo>
                  <a:lnTo>
                    <a:pt x="68" y="213"/>
                  </a:lnTo>
                  <a:lnTo>
                    <a:pt x="67" y="213"/>
                  </a:lnTo>
                  <a:lnTo>
                    <a:pt x="65" y="213"/>
                  </a:lnTo>
                  <a:lnTo>
                    <a:pt x="64" y="213"/>
                  </a:lnTo>
                  <a:lnTo>
                    <a:pt x="62" y="213"/>
                  </a:lnTo>
                  <a:lnTo>
                    <a:pt x="60" y="213"/>
                  </a:lnTo>
                  <a:lnTo>
                    <a:pt x="59" y="213"/>
                  </a:lnTo>
                  <a:lnTo>
                    <a:pt x="58" y="213"/>
                  </a:lnTo>
                  <a:lnTo>
                    <a:pt x="56" y="213"/>
                  </a:lnTo>
                  <a:lnTo>
                    <a:pt x="55" y="213"/>
                  </a:lnTo>
                  <a:lnTo>
                    <a:pt x="54" y="213"/>
                  </a:lnTo>
                  <a:lnTo>
                    <a:pt x="53" y="213"/>
                  </a:lnTo>
                  <a:lnTo>
                    <a:pt x="52" y="213"/>
                  </a:lnTo>
                  <a:lnTo>
                    <a:pt x="50" y="213"/>
                  </a:lnTo>
                  <a:lnTo>
                    <a:pt x="50" y="212"/>
                  </a:lnTo>
                  <a:lnTo>
                    <a:pt x="49" y="212"/>
                  </a:lnTo>
                  <a:lnTo>
                    <a:pt x="48" y="212"/>
                  </a:lnTo>
                  <a:lnTo>
                    <a:pt x="48" y="211"/>
                  </a:lnTo>
                  <a:lnTo>
                    <a:pt x="47" y="211"/>
                  </a:lnTo>
                  <a:lnTo>
                    <a:pt x="46" y="210"/>
                  </a:lnTo>
                  <a:lnTo>
                    <a:pt x="44" y="209"/>
                  </a:lnTo>
                  <a:lnTo>
                    <a:pt x="44" y="207"/>
                  </a:lnTo>
                  <a:lnTo>
                    <a:pt x="46" y="205"/>
                  </a:lnTo>
                  <a:lnTo>
                    <a:pt x="46" y="203"/>
                  </a:lnTo>
                  <a:lnTo>
                    <a:pt x="46" y="202"/>
                  </a:lnTo>
                  <a:lnTo>
                    <a:pt x="44" y="200"/>
                  </a:lnTo>
                  <a:lnTo>
                    <a:pt x="44" y="198"/>
                  </a:lnTo>
                  <a:lnTo>
                    <a:pt x="44" y="196"/>
                  </a:lnTo>
                  <a:lnTo>
                    <a:pt x="43" y="194"/>
                  </a:lnTo>
                  <a:lnTo>
                    <a:pt x="43" y="193"/>
                  </a:lnTo>
                  <a:lnTo>
                    <a:pt x="42" y="191"/>
                  </a:lnTo>
                  <a:lnTo>
                    <a:pt x="41" y="190"/>
                  </a:lnTo>
                  <a:lnTo>
                    <a:pt x="40" y="189"/>
                  </a:lnTo>
                  <a:lnTo>
                    <a:pt x="38" y="187"/>
                  </a:lnTo>
                  <a:lnTo>
                    <a:pt x="37" y="186"/>
                  </a:lnTo>
                  <a:lnTo>
                    <a:pt x="36" y="185"/>
                  </a:lnTo>
                  <a:lnTo>
                    <a:pt x="35" y="184"/>
                  </a:lnTo>
                  <a:lnTo>
                    <a:pt x="34" y="182"/>
                  </a:lnTo>
                  <a:lnTo>
                    <a:pt x="33" y="181"/>
                  </a:lnTo>
                  <a:lnTo>
                    <a:pt x="31" y="179"/>
                  </a:lnTo>
                  <a:lnTo>
                    <a:pt x="30" y="178"/>
                  </a:lnTo>
                  <a:lnTo>
                    <a:pt x="29" y="176"/>
                  </a:lnTo>
                  <a:lnTo>
                    <a:pt x="28" y="175"/>
                  </a:lnTo>
                  <a:lnTo>
                    <a:pt x="27" y="174"/>
                  </a:lnTo>
                  <a:lnTo>
                    <a:pt x="25" y="173"/>
                  </a:lnTo>
                  <a:lnTo>
                    <a:pt x="24" y="171"/>
                  </a:lnTo>
                  <a:lnTo>
                    <a:pt x="23" y="170"/>
                  </a:lnTo>
                  <a:lnTo>
                    <a:pt x="22" y="169"/>
                  </a:lnTo>
                  <a:lnTo>
                    <a:pt x="21" y="167"/>
                  </a:lnTo>
                  <a:lnTo>
                    <a:pt x="21" y="166"/>
                  </a:lnTo>
                  <a:lnTo>
                    <a:pt x="19" y="164"/>
                  </a:lnTo>
                  <a:lnTo>
                    <a:pt x="18" y="163"/>
                  </a:lnTo>
                  <a:lnTo>
                    <a:pt x="18" y="160"/>
                  </a:lnTo>
                  <a:lnTo>
                    <a:pt x="17" y="158"/>
                  </a:lnTo>
                  <a:lnTo>
                    <a:pt x="16" y="157"/>
                  </a:lnTo>
                  <a:lnTo>
                    <a:pt x="15" y="155"/>
                  </a:lnTo>
                  <a:lnTo>
                    <a:pt x="12" y="153"/>
                  </a:lnTo>
                  <a:lnTo>
                    <a:pt x="11" y="151"/>
                  </a:lnTo>
                  <a:lnTo>
                    <a:pt x="10" y="149"/>
                  </a:lnTo>
                  <a:lnTo>
                    <a:pt x="9" y="147"/>
                  </a:lnTo>
                  <a:lnTo>
                    <a:pt x="9" y="145"/>
                  </a:lnTo>
                  <a:lnTo>
                    <a:pt x="7" y="142"/>
                  </a:lnTo>
                  <a:lnTo>
                    <a:pt x="6" y="140"/>
                  </a:lnTo>
                  <a:lnTo>
                    <a:pt x="5" y="138"/>
                  </a:lnTo>
                  <a:lnTo>
                    <a:pt x="4" y="136"/>
                  </a:lnTo>
                  <a:lnTo>
                    <a:pt x="4" y="134"/>
                  </a:lnTo>
                  <a:lnTo>
                    <a:pt x="3" y="132"/>
                  </a:lnTo>
                  <a:lnTo>
                    <a:pt x="3" y="130"/>
                  </a:lnTo>
                  <a:lnTo>
                    <a:pt x="1" y="127"/>
                  </a:lnTo>
                  <a:lnTo>
                    <a:pt x="1" y="124"/>
                  </a:lnTo>
                  <a:lnTo>
                    <a:pt x="0" y="122"/>
                  </a:lnTo>
                  <a:lnTo>
                    <a:pt x="0" y="120"/>
                  </a:lnTo>
                  <a:lnTo>
                    <a:pt x="0" y="118"/>
                  </a:lnTo>
                  <a:lnTo>
                    <a:pt x="0" y="116"/>
                  </a:lnTo>
                  <a:lnTo>
                    <a:pt x="0" y="113"/>
                  </a:lnTo>
                  <a:lnTo>
                    <a:pt x="0" y="111"/>
                  </a:lnTo>
                  <a:lnTo>
                    <a:pt x="0" y="109"/>
                  </a:lnTo>
                  <a:lnTo>
                    <a:pt x="0" y="106"/>
                  </a:lnTo>
                  <a:lnTo>
                    <a:pt x="0" y="104"/>
                  </a:lnTo>
                  <a:lnTo>
                    <a:pt x="1" y="102"/>
                  </a:lnTo>
                  <a:lnTo>
                    <a:pt x="1" y="99"/>
                  </a:lnTo>
                  <a:lnTo>
                    <a:pt x="3" y="97"/>
                  </a:lnTo>
                  <a:lnTo>
                    <a:pt x="3" y="95"/>
                  </a:lnTo>
                  <a:lnTo>
                    <a:pt x="4" y="93"/>
                  </a:lnTo>
                  <a:lnTo>
                    <a:pt x="5" y="91"/>
                  </a:lnTo>
                  <a:close/>
                </a:path>
              </a:pathLst>
            </a:custGeom>
            <a:solidFill>
              <a:srgbClr val="F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4650" y="1439"/>
              <a:ext cx="34" cy="83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15" y="9"/>
                </a:cxn>
                <a:cxn ang="0">
                  <a:pos x="16" y="13"/>
                </a:cxn>
                <a:cxn ang="0">
                  <a:pos x="17" y="18"/>
                </a:cxn>
                <a:cxn ang="0">
                  <a:pos x="18" y="24"/>
                </a:cxn>
                <a:cxn ang="0">
                  <a:pos x="20" y="29"/>
                </a:cxn>
                <a:cxn ang="0">
                  <a:pos x="21" y="33"/>
                </a:cxn>
                <a:cxn ang="0">
                  <a:pos x="23" y="38"/>
                </a:cxn>
                <a:cxn ang="0">
                  <a:pos x="24" y="44"/>
                </a:cxn>
                <a:cxn ang="0">
                  <a:pos x="26" y="49"/>
                </a:cxn>
                <a:cxn ang="0">
                  <a:pos x="27" y="54"/>
                </a:cxn>
                <a:cxn ang="0">
                  <a:pos x="28" y="59"/>
                </a:cxn>
                <a:cxn ang="0">
                  <a:pos x="29" y="64"/>
                </a:cxn>
                <a:cxn ang="0">
                  <a:pos x="30" y="69"/>
                </a:cxn>
                <a:cxn ang="0">
                  <a:pos x="31" y="74"/>
                </a:cxn>
                <a:cxn ang="0">
                  <a:pos x="33" y="79"/>
                </a:cxn>
                <a:cxn ang="0">
                  <a:pos x="33" y="82"/>
                </a:cxn>
                <a:cxn ang="0">
                  <a:pos x="30" y="83"/>
                </a:cxn>
                <a:cxn ang="0">
                  <a:pos x="28" y="83"/>
                </a:cxn>
                <a:cxn ang="0">
                  <a:pos x="26" y="82"/>
                </a:cxn>
                <a:cxn ang="0">
                  <a:pos x="23" y="80"/>
                </a:cxn>
                <a:cxn ang="0">
                  <a:pos x="22" y="79"/>
                </a:cxn>
                <a:cxn ang="0">
                  <a:pos x="21" y="77"/>
                </a:cxn>
                <a:cxn ang="0">
                  <a:pos x="21" y="74"/>
                </a:cxn>
                <a:cxn ang="0">
                  <a:pos x="20" y="72"/>
                </a:cxn>
                <a:cxn ang="0">
                  <a:pos x="18" y="70"/>
                </a:cxn>
                <a:cxn ang="0">
                  <a:pos x="17" y="68"/>
                </a:cxn>
                <a:cxn ang="0">
                  <a:pos x="16" y="66"/>
                </a:cxn>
                <a:cxn ang="0">
                  <a:pos x="15" y="62"/>
                </a:cxn>
                <a:cxn ang="0">
                  <a:pos x="12" y="58"/>
                </a:cxn>
                <a:cxn ang="0">
                  <a:pos x="11" y="54"/>
                </a:cxn>
                <a:cxn ang="0">
                  <a:pos x="10" y="50"/>
                </a:cxn>
                <a:cxn ang="0">
                  <a:pos x="9" y="47"/>
                </a:cxn>
                <a:cxn ang="0">
                  <a:pos x="8" y="43"/>
                </a:cxn>
                <a:cxn ang="0">
                  <a:pos x="6" y="38"/>
                </a:cxn>
                <a:cxn ang="0">
                  <a:pos x="6" y="35"/>
                </a:cxn>
                <a:cxn ang="0">
                  <a:pos x="5" y="31"/>
                </a:cxn>
                <a:cxn ang="0">
                  <a:pos x="4" y="28"/>
                </a:cxn>
                <a:cxn ang="0">
                  <a:pos x="4" y="24"/>
                </a:cxn>
                <a:cxn ang="0">
                  <a:pos x="3" y="19"/>
                </a:cxn>
                <a:cxn ang="0">
                  <a:pos x="2" y="15"/>
                </a:cxn>
                <a:cxn ang="0">
                  <a:pos x="2" y="12"/>
                </a:cxn>
                <a:cxn ang="0">
                  <a:pos x="0" y="8"/>
                </a:cxn>
                <a:cxn ang="0">
                  <a:pos x="0" y="3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8" y="0"/>
                </a:cxn>
                <a:cxn ang="0">
                  <a:pos x="9" y="1"/>
                </a:cxn>
                <a:cxn ang="0">
                  <a:pos x="11" y="1"/>
                </a:cxn>
                <a:cxn ang="0">
                  <a:pos x="14" y="1"/>
                </a:cxn>
              </a:cxnLst>
              <a:rect l="0" t="0" r="r" b="b"/>
              <a:pathLst>
                <a:path w="34" h="83">
                  <a:moveTo>
                    <a:pt x="14" y="1"/>
                  </a:moveTo>
                  <a:lnTo>
                    <a:pt x="14" y="3"/>
                  </a:lnTo>
                  <a:lnTo>
                    <a:pt x="15" y="6"/>
                  </a:lnTo>
                  <a:lnTo>
                    <a:pt x="15" y="9"/>
                  </a:lnTo>
                  <a:lnTo>
                    <a:pt x="16" y="11"/>
                  </a:lnTo>
                  <a:lnTo>
                    <a:pt x="16" y="13"/>
                  </a:lnTo>
                  <a:lnTo>
                    <a:pt x="17" y="16"/>
                  </a:lnTo>
                  <a:lnTo>
                    <a:pt x="17" y="18"/>
                  </a:lnTo>
                  <a:lnTo>
                    <a:pt x="18" y="21"/>
                  </a:lnTo>
                  <a:lnTo>
                    <a:pt x="18" y="24"/>
                  </a:lnTo>
                  <a:lnTo>
                    <a:pt x="20" y="26"/>
                  </a:lnTo>
                  <a:lnTo>
                    <a:pt x="20" y="29"/>
                  </a:lnTo>
                  <a:lnTo>
                    <a:pt x="21" y="31"/>
                  </a:lnTo>
                  <a:lnTo>
                    <a:pt x="21" y="33"/>
                  </a:lnTo>
                  <a:lnTo>
                    <a:pt x="22" y="36"/>
                  </a:lnTo>
                  <a:lnTo>
                    <a:pt x="23" y="38"/>
                  </a:lnTo>
                  <a:lnTo>
                    <a:pt x="23" y="42"/>
                  </a:lnTo>
                  <a:lnTo>
                    <a:pt x="24" y="44"/>
                  </a:lnTo>
                  <a:lnTo>
                    <a:pt x="24" y="46"/>
                  </a:lnTo>
                  <a:lnTo>
                    <a:pt x="26" y="49"/>
                  </a:lnTo>
                  <a:lnTo>
                    <a:pt x="26" y="51"/>
                  </a:lnTo>
                  <a:lnTo>
                    <a:pt x="27" y="54"/>
                  </a:lnTo>
                  <a:lnTo>
                    <a:pt x="27" y="56"/>
                  </a:lnTo>
                  <a:lnTo>
                    <a:pt x="28" y="59"/>
                  </a:lnTo>
                  <a:lnTo>
                    <a:pt x="28" y="62"/>
                  </a:lnTo>
                  <a:lnTo>
                    <a:pt x="29" y="64"/>
                  </a:lnTo>
                  <a:lnTo>
                    <a:pt x="29" y="67"/>
                  </a:lnTo>
                  <a:lnTo>
                    <a:pt x="30" y="69"/>
                  </a:lnTo>
                  <a:lnTo>
                    <a:pt x="30" y="71"/>
                  </a:lnTo>
                  <a:lnTo>
                    <a:pt x="31" y="74"/>
                  </a:lnTo>
                  <a:lnTo>
                    <a:pt x="33" y="77"/>
                  </a:lnTo>
                  <a:lnTo>
                    <a:pt x="33" y="79"/>
                  </a:lnTo>
                  <a:lnTo>
                    <a:pt x="34" y="82"/>
                  </a:lnTo>
                  <a:lnTo>
                    <a:pt x="33" y="82"/>
                  </a:lnTo>
                  <a:lnTo>
                    <a:pt x="31" y="82"/>
                  </a:lnTo>
                  <a:lnTo>
                    <a:pt x="30" y="83"/>
                  </a:lnTo>
                  <a:lnTo>
                    <a:pt x="29" y="83"/>
                  </a:lnTo>
                  <a:lnTo>
                    <a:pt x="28" y="83"/>
                  </a:lnTo>
                  <a:lnTo>
                    <a:pt x="27" y="82"/>
                  </a:lnTo>
                  <a:lnTo>
                    <a:pt x="26" y="82"/>
                  </a:lnTo>
                  <a:lnTo>
                    <a:pt x="24" y="81"/>
                  </a:lnTo>
                  <a:lnTo>
                    <a:pt x="23" y="80"/>
                  </a:lnTo>
                  <a:lnTo>
                    <a:pt x="23" y="79"/>
                  </a:lnTo>
                  <a:lnTo>
                    <a:pt x="22" y="79"/>
                  </a:lnTo>
                  <a:lnTo>
                    <a:pt x="22" y="78"/>
                  </a:lnTo>
                  <a:lnTo>
                    <a:pt x="21" y="77"/>
                  </a:lnTo>
                  <a:lnTo>
                    <a:pt x="21" y="76"/>
                  </a:lnTo>
                  <a:lnTo>
                    <a:pt x="21" y="74"/>
                  </a:lnTo>
                  <a:lnTo>
                    <a:pt x="20" y="73"/>
                  </a:lnTo>
                  <a:lnTo>
                    <a:pt x="20" y="72"/>
                  </a:lnTo>
                  <a:lnTo>
                    <a:pt x="18" y="71"/>
                  </a:lnTo>
                  <a:lnTo>
                    <a:pt x="18" y="70"/>
                  </a:lnTo>
                  <a:lnTo>
                    <a:pt x="17" y="69"/>
                  </a:lnTo>
                  <a:lnTo>
                    <a:pt x="17" y="68"/>
                  </a:lnTo>
                  <a:lnTo>
                    <a:pt x="17" y="67"/>
                  </a:lnTo>
                  <a:lnTo>
                    <a:pt x="16" y="66"/>
                  </a:lnTo>
                  <a:lnTo>
                    <a:pt x="15" y="64"/>
                  </a:lnTo>
                  <a:lnTo>
                    <a:pt x="15" y="62"/>
                  </a:lnTo>
                  <a:lnTo>
                    <a:pt x="14" y="60"/>
                  </a:lnTo>
                  <a:lnTo>
                    <a:pt x="12" y="58"/>
                  </a:lnTo>
                  <a:lnTo>
                    <a:pt x="12" y="56"/>
                  </a:lnTo>
                  <a:lnTo>
                    <a:pt x="11" y="54"/>
                  </a:lnTo>
                  <a:lnTo>
                    <a:pt x="11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9" y="47"/>
                  </a:lnTo>
                  <a:lnTo>
                    <a:pt x="9" y="45"/>
                  </a:lnTo>
                  <a:lnTo>
                    <a:pt x="8" y="43"/>
                  </a:lnTo>
                  <a:lnTo>
                    <a:pt x="8" y="41"/>
                  </a:lnTo>
                  <a:lnTo>
                    <a:pt x="6" y="38"/>
                  </a:lnTo>
                  <a:lnTo>
                    <a:pt x="6" y="37"/>
                  </a:lnTo>
                  <a:lnTo>
                    <a:pt x="6" y="35"/>
                  </a:lnTo>
                  <a:lnTo>
                    <a:pt x="5" y="33"/>
                  </a:lnTo>
                  <a:lnTo>
                    <a:pt x="5" y="31"/>
                  </a:lnTo>
                  <a:lnTo>
                    <a:pt x="5" y="29"/>
                  </a:lnTo>
                  <a:lnTo>
                    <a:pt x="4" y="28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3" y="19"/>
                  </a:lnTo>
                  <a:lnTo>
                    <a:pt x="3" y="17"/>
                  </a:lnTo>
                  <a:lnTo>
                    <a:pt x="2" y="15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8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4660" y="1133"/>
              <a:ext cx="109" cy="49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8" y="7"/>
                </a:cxn>
                <a:cxn ang="0">
                  <a:pos x="13" y="8"/>
                </a:cxn>
                <a:cxn ang="0">
                  <a:pos x="18" y="8"/>
                </a:cxn>
                <a:cxn ang="0">
                  <a:pos x="24" y="8"/>
                </a:cxn>
                <a:cxn ang="0">
                  <a:pos x="30" y="7"/>
                </a:cxn>
                <a:cxn ang="0">
                  <a:pos x="35" y="5"/>
                </a:cxn>
                <a:cxn ang="0">
                  <a:pos x="41" y="4"/>
                </a:cxn>
                <a:cxn ang="0">
                  <a:pos x="45" y="3"/>
                </a:cxn>
                <a:cxn ang="0">
                  <a:pos x="51" y="2"/>
                </a:cxn>
                <a:cxn ang="0">
                  <a:pos x="57" y="1"/>
                </a:cxn>
                <a:cxn ang="0">
                  <a:pos x="62" y="0"/>
                </a:cxn>
                <a:cxn ang="0">
                  <a:pos x="67" y="0"/>
                </a:cxn>
                <a:cxn ang="0">
                  <a:pos x="72" y="1"/>
                </a:cxn>
                <a:cxn ang="0">
                  <a:pos x="76" y="2"/>
                </a:cxn>
                <a:cxn ang="0">
                  <a:pos x="81" y="4"/>
                </a:cxn>
                <a:cxn ang="0">
                  <a:pos x="85" y="9"/>
                </a:cxn>
                <a:cxn ang="0">
                  <a:pos x="88" y="13"/>
                </a:cxn>
                <a:cxn ang="0">
                  <a:pos x="91" y="16"/>
                </a:cxn>
                <a:cxn ang="0">
                  <a:pos x="92" y="17"/>
                </a:cxn>
                <a:cxn ang="0">
                  <a:pos x="94" y="18"/>
                </a:cxn>
                <a:cxn ang="0">
                  <a:pos x="97" y="19"/>
                </a:cxn>
                <a:cxn ang="0">
                  <a:pos x="98" y="20"/>
                </a:cxn>
                <a:cxn ang="0">
                  <a:pos x="99" y="21"/>
                </a:cxn>
                <a:cxn ang="0">
                  <a:pos x="102" y="23"/>
                </a:cxn>
                <a:cxn ang="0">
                  <a:pos x="104" y="26"/>
                </a:cxn>
                <a:cxn ang="0">
                  <a:pos x="106" y="27"/>
                </a:cxn>
                <a:cxn ang="0">
                  <a:pos x="107" y="28"/>
                </a:cxn>
                <a:cxn ang="0">
                  <a:pos x="109" y="30"/>
                </a:cxn>
                <a:cxn ang="0">
                  <a:pos x="102" y="31"/>
                </a:cxn>
                <a:cxn ang="0">
                  <a:pos x="96" y="32"/>
                </a:cxn>
                <a:cxn ang="0">
                  <a:pos x="88" y="33"/>
                </a:cxn>
                <a:cxn ang="0">
                  <a:pos x="82" y="33"/>
                </a:cxn>
                <a:cxn ang="0">
                  <a:pos x="75" y="33"/>
                </a:cxn>
                <a:cxn ang="0">
                  <a:pos x="69" y="34"/>
                </a:cxn>
                <a:cxn ang="0">
                  <a:pos x="62" y="34"/>
                </a:cxn>
                <a:cxn ang="0">
                  <a:pos x="55" y="34"/>
                </a:cxn>
                <a:cxn ang="0">
                  <a:pos x="49" y="34"/>
                </a:cxn>
                <a:cxn ang="0">
                  <a:pos x="42" y="35"/>
                </a:cxn>
                <a:cxn ang="0">
                  <a:pos x="36" y="36"/>
                </a:cxn>
                <a:cxn ang="0">
                  <a:pos x="30" y="37"/>
                </a:cxn>
                <a:cxn ang="0">
                  <a:pos x="24" y="38"/>
                </a:cxn>
                <a:cxn ang="0">
                  <a:pos x="18" y="40"/>
                </a:cxn>
                <a:cxn ang="0">
                  <a:pos x="12" y="44"/>
                </a:cxn>
                <a:cxn ang="0">
                  <a:pos x="6" y="46"/>
                </a:cxn>
                <a:cxn ang="0">
                  <a:pos x="5" y="47"/>
                </a:cxn>
                <a:cxn ang="0">
                  <a:pos x="5" y="45"/>
                </a:cxn>
                <a:cxn ang="0">
                  <a:pos x="4" y="43"/>
                </a:cxn>
                <a:cxn ang="0">
                  <a:pos x="2" y="40"/>
                </a:cxn>
                <a:cxn ang="0">
                  <a:pos x="2" y="38"/>
                </a:cxn>
                <a:cxn ang="0">
                  <a:pos x="2" y="35"/>
                </a:cxn>
                <a:cxn ang="0">
                  <a:pos x="1" y="33"/>
                </a:cxn>
                <a:cxn ang="0">
                  <a:pos x="1" y="31"/>
                </a:cxn>
                <a:cxn ang="0">
                  <a:pos x="1" y="28"/>
                </a:cxn>
                <a:cxn ang="0">
                  <a:pos x="1" y="26"/>
                </a:cxn>
                <a:cxn ang="0">
                  <a:pos x="1" y="22"/>
                </a:cxn>
                <a:cxn ang="0">
                  <a:pos x="1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6" y="8"/>
                </a:cxn>
              </a:cxnLst>
              <a:rect l="0" t="0" r="r" b="b"/>
              <a:pathLst>
                <a:path w="109" h="49">
                  <a:moveTo>
                    <a:pt x="6" y="8"/>
                  </a:moveTo>
                  <a:lnTo>
                    <a:pt x="7" y="8"/>
                  </a:lnTo>
                  <a:lnTo>
                    <a:pt x="7" y="7"/>
                  </a:lnTo>
                  <a:lnTo>
                    <a:pt x="8" y="7"/>
                  </a:lnTo>
                  <a:lnTo>
                    <a:pt x="11" y="8"/>
                  </a:lnTo>
                  <a:lnTo>
                    <a:pt x="13" y="8"/>
                  </a:lnTo>
                  <a:lnTo>
                    <a:pt x="16" y="9"/>
                  </a:lnTo>
                  <a:lnTo>
                    <a:pt x="18" y="8"/>
                  </a:lnTo>
                  <a:lnTo>
                    <a:pt x="21" y="8"/>
                  </a:lnTo>
                  <a:lnTo>
                    <a:pt x="24" y="8"/>
                  </a:lnTo>
                  <a:lnTo>
                    <a:pt x="26" y="8"/>
                  </a:lnTo>
                  <a:lnTo>
                    <a:pt x="30" y="7"/>
                  </a:lnTo>
                  <a:lnTo>
                    <a:pt x="32" y="7"/>
                  </a:lnTo>
                  <a:lnTo>
                    <a:pt x="35" y="5"/>
                  </a:lnTo>
                  <a:lnTo>
                    <a:pt x="38" y="5"/>
                  </a:lnTo>
                  <a:lnTo>
                    <a:pt x="41" y="4"/>
                  </a:lnTo>
                  <a:lnTo>
                    <a:pt x="43" y="3"/>
                  </a:lnTo>
                  <a:lnTo>
                    <a:pt x="45" y="3"/>
                  </a:lnTo>
                  <a:lnTo>
                    <a:pt x="49" y="2"/>
                  </a:lnTo>
                  <a:lnTo>
                    <a:pt x="51" y="2"/>
                  </a:lnTo>
                  <a:lnTo>
                    <a:pt x="54" y="1"/>
                  </a:lnTo>
                  <a:lnTo>
                    <a:pt x="57" y="1"/>
                  </a:lnTo>
                  <a:lnTo>
                    <a:pt x="60" y="1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7" y="0"/>
                  </a:lnTo>
                  <a:lnTo>
                    <a:pt x="69" y="1"/>
                  </a:lnTo>
                  <a:lnTo>
                    <a:pt x="72" y="1"/>
                  </a:lnTo>
                  <a:lnTo>
                    <a:pt x="74" y="1"/>
                  </a:lnTo>
                  <a:lnTo>
                    <a:pt x="76" y="2"/>
                  </a:lnTo>
                  <a:lnTo>
                    <a:pt x="79" y="3"/>
                  </a:lnTo>
                  <a:lnTo>
                    <a:pt x="81" y="4"/>
                  </a:lnTo>
                  <a:lnTo>
                    <a:pt x="84" y="7"/>
                  </a:lnTo>
                  <a:lnTo>
                    <a:pt x="85" y="9"/>
                  </a:lnTo>
                  <a:lnTo>
                    <a:pt x="87" y="10"/>
                  </a:lnTo>
                  <a:lnTo>
                    <a:pt x="88" y="13"/>
                  </a:lnTo>
                  <a:lnTo>
                    <a:pt x="91" y="15"/>
                  </a:lnTo>
                  <a:lnTo>
                    <a:pt x="91" y="16"/>
                  </a:lnTo>
                  <a:lnTo>
                    <a:pt x="92" y="16"/>
                  </a:lnTo>
                  <a:lnTo>
                    <a:pt x="92" y="17"/>
                  </a:lnTo>
                  <a:lnTo>
                    <a:pt x="93" y="17"/>
                  </a:lnTo>
                  <a:lnTo>
                    <a:pt x="94" y="18"/>
                  </a:lnTo>
                  <a:lnTo>
                    <a:pt x="96" y="19"/>
                  </a:lnTo>
                  <a:lnTo>
                    <a:pt x="97" y="19"/>
                  </a:lnTo>
                  <a:lnTo>
                    <a:pt x="97" y="20"/>
                  </a:lnTo>
                  <a:lnTo>
                    <a:pt x="98" y="20"/>
                  </a:lnTo>
                  <a:lnTo>
                    <a:pt x="98" y="21"/>
                  </a:lnTo>
                  <a:lnTo>
                    <a:pt x="99" y="21"/>
                  </a:lnTo>
                  <a:lnTo>
                    <a:pt x="100" y="22"/>
                  </a:lnTo>
                  <a:lnTo>
                    <a:pt x="102" y="23"/>
                  </a:lnTo>
                  <a:lnTo>
                    <a:pt x="103" y="25"/>
                  </a:lnTo>
                  <a:lnTo>
                    <a:pt x="104" y="26"/>
                  </a:lnTo>
                  <a:lnTo>
                    <a:pt x="105" y="27"/>
                  </a:lnTo>
                  <a:lnTo>
                    <a:pt x="106" y="27"/>
                  </a:lnTo>
                  <a:lnTo>
                    <a:pt x="106" y="28"/>
                  </a:lnTo>
                  <a:lnTo>
                    <a:pt x="107" y="28"/>
                  </a:lnTo>
                  <a:lnTo>
                    <a:pt x="107" y="29"/>
                  </a:lnTo>
                  <a:lnTo>
                    <a:pt x="109" y="30"/>
                  </a:lnTo>
                  <a:lnTo>
                    <a:pt x="105" y="31"/>
                  </a:lnTo>
                  <a:lnTo>
                    <a:pt x="102" y="31"/>
                  </a:lnTo>
                  <a:lnTo>
                    <a:pt x="99" y="32"/>
                  </a:lnTo>
                  <a:lnTo>
                    <a:pt x="96" y="32"/>
                  </a:lnTo>
                  <a:lnTo>
                    <a:pt x="92" y="33"/>
                  </a:lnTo>
                  <a:lnTo>
                    <a:pt x="88" y="33"/>
                  </a:lnTo>
                  <a:lnTo>
                    <a:pt x="85" y="33"/>
                  </a:lnTo>
                  <a:lnTo>
                    <a:pt x="82" y="33"/>
                  </a:lnTo>
                  <a:lnTo>
                    <a:pt x="79" y="33"/>
                  </a:lnTo>
                  <a:lnTo>
                    <a:pt x="75" y="33"/>
                  </a:lnTo>
                  <a:lnTo>
                    <a:pt x="72" y="33"/>
                  </a:lnTo>
                  <a:lnTo>
                    <a:pt x="69" y="34"/>
                  </a:lnTo>
                  <a:lnTo>
                    <a:pt x="66" y="34"/>
                  </a:lnTo>
                  <a:lnTo>
                    <a:pt x="62" y="34"/>
                  </a:lnTo>
                  <a:lnTo>
                    <a:pt x="59" y="34"/>
                  </a:lnTo>
                  <a:lnTo>
                    <a:pt x="55" y="34"/>
                  </a:lnTo>
                  <a:lnTo>
                    <a:pt x="53" y="34"/>
                  </a:lnTo>
                  <a:lnTo>
                    <a:pt x="49" y="34"/>
                  </a:lnTo>
                  <a:lnTo>
                    <a:pt x="45" y="35"/>
                  </a:lnTo>
                  <a:lnTo>
                    <a:pt x="42" y="35"/>
                  </a:lnTo>
                  <a:lnTo>
                    <a:pt x="39" y="35"/>
                  </a:lnTo>
                  <a:lnTo>
                    <a:pt x="36" y="36"/>
                  </a:lnTo>
                  <a:lnTo>
                    <a:pt x="32" y="36"/>
                  </a:lnTo>
                  <a:lnTo>
                    <a:pt x="30" y="37"/>
                  </a:lnTo>
                  <a:lnTo>
                    <a:pt x="26" y="37"/>
                  </a:lnTo>
                  <a:lnTo>
                    <a:pt x="24" y="38"/>
                  </a:lnTo>
                  <a:lnTo>
                    <a:pt x="20" y="39"/>
                  </a:lnTo>
                  <a:lnTo>
                    <a:pt x="18" y="40"/>
                  </a:lnTo>
                  <a:lnTo>
                    <a:pt x="14" y="41"/>
                  </a:lnTo>
                  <a:lnTo>
                    <a:pt x="12" y="44"/>
                  </a:lnTo>
                  <a:lnTo>
                    <a:pt x="8" y="45"/>
                  </a:lnTo>
                  <a:lnTo>
                    <a:pt x="6" y="46"/>
                  </a:lnTo>
                  <a:lnTo>
                    <a:pt x="6" y="49"/>
                  </a:lnTo>
                  <a:lnTo>
                    <a:pt x="5" y="47"/>
                  </a:lnTo>
                  <a:lnTo>
                    <a:pt x="5" y="46"/>
                  </a:lnTo>
                  <a:lnTo>
                    <a:pt x="5" y="45"/>
                  </a:lnTo>
                  <a:lnTo>
                    <a:pt x="4" y="44"/>
                  </a:lnTo>
                  <a:lnTo>
                    <a:pt x="4" y="43"/>
                  </a:lnTo>
                  <a:lnTo>
                    <a:pt x="4" y="41"/>
                  </a:lnTo>
                  <a:lnTo>
                    <a:pt x="2" y="40"/>
                  </a:lnTo>
                  <a:lnTo>
                    <a:pt x="2" y="39"/>
                  </a:lnTo>
                  <a:lnTo>
                    <a:pt x="2" y="38"/>
                  </a:lnTo>
                  <a:lnTo>
                    <a:pt x="2" y="36"/>
                  </a:lnTo>
                  <a:lnTo>
                    <a:pt x="2" y="35"/>
                  </a:lnTo>
                  <a:lnTo>
                    <a:pt x="1" y="34"/>
                  </a:lnTo>
                  <a:lnTo>
                    <a:pt x="1" y="33"/>
                  </a:lnTo>
                  <a:lnTo>
                    <a:pt x="1" y="32"/>
                  </a:lnTo>
                  <a:lnTo>
                    <a:pt x="1" y="31"/>
                  </a:lnTo>
                  <a:lnTo>
                    <a:pt x="1" y="29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1" y="25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6" y="8"/>
                  </a:lnTo>
                  <a:close/>
                </a:path>
              </a:pathLst>
            </a:custGeom>
            <a:solidFill>
              <a:srgbClr val="944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4662" y="1301"/>
              <a:ext cx="70" cy="5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25" y="1"/>
                </a:cxn>
                <a:cxn ang="0">
                  <a:pos x="29" y="1"/>
                </a:cxn>
                <a:cxn ang="0">
                  <a:pos x="33" y="1"/>
                </a:cxn>
                <a:cxn ang="0">
                  <a:pos x="36" y="2"/>
                </a:cxn>
                <a:cxn ang="0">
                  <a:pos x="41" y="2"/>
                </a:cxn>
                <a:cxn ang="0">
                  <a:pos x="45" y="2"/>
                </a:cxn>
                <a:cxn ang="0">
                  <a:pos x="48" y="3"/>
                </a:cxn>
                <a:cxn ang="0">
                  <a:pos x="52" y="3"/>
                </a:cxn>
                <a:cxn ang="0">
                  <a:pos x="57" y="4"/>
                </a:cxn>
                <a:cxn ang="0">
                  <a:pos x="60" y="4"/>
                </a:cxn>
                <a:cxn ang="0">
                  <a:pos x="64" y="5"/>
                </a:cxn>
                <a:cxn ang="0">
                  <a:pos x="67" y="5"/>
                </a:cxn>
                <a:cxn ang="0">
                  <a:pos x="68" y="6"/>
                </a:cxn>
                <a:cxn ang="0">
                  <a:pos x="66" y="9"/>
                </a:cxn>
                <a:cxn ang="0">
                  <a:pos x="65" y="11"/>
                </a:cxn>
                <a:cxn ang="0">
                  <a:pos x="62" y="14"/>
                </a:cxn>
                <a:cxn ang="0">
                  <a:pos x="61" y="16"/>
                </a:cxn>
                <a:cxn ang="0">
                  <a:pos x="60" y="20"/>
                </a:cxn>
                <a:cxn ang="0">
                  <a:pos x="58" y="22"/>
                </a:cxn>
                <a:cxn ang="0">
                  <a:pos x="57" y="25"/>
                </a:cxn>
                <a:cxn ang="0">
                  <a:pos x="55" y="27"/>
                </a:cxn>
                <a:cxn ang="0">
                  <a:pos x="54" y="30"/>
                </a:cxn>
                <a:cxn ang="0">
                  <a:pos x="53" y="33"/>
                </a:cxn>
                <a:cxn ang="0">
                  <a:pos x="52" y="36"/>
                </a:cxn>
                <a:cxn ang="0">
                  <a:pos x="49" y="39"/>
                </a:cxn>
                <a:cxn ang="0">
                  <a:pos x="48" y="42"/>
                </a:cxn>
                <a:cxn ang="0">
                  <a:pos x="47" y="44"/>
                </a:cxn>
                <a:cxn ang="0">
                  <a:pos x="45" y="47"/>
                </a:cxn>
                <a:cxn ang="0">
                  <a:pos x="35" y="55"/>
                </a:cxn>
                <a:cxn ang="0">
                  <a:pos x="31" y="52"/>
                </a:cxn>
                <a:cxn ang="0">
                  <a:pos x="29" y="49"/>
                </a:cxn>
                <a:cxn ang="0">
                  <a:pos x="25" y="47"/>
                </a:cxn>
                <a:cxn ang="0">
                  <a:pos x="23" y="44"/>
                </a:cxn>
                <a:cxn ang="0">
                  <a:pos x="21" y="41"/>
                </a:cxn>
                <a:cxn ang="0">
                  <a:pos x="18" y="38"/>
                </a:cxn>
                <a:cxn ang="0">
                  <a:pos x="16" y="34"/>
                </a:cxn>
                <a:cxn ang="0">
                  <a:pos x="14" y="31"/>
                </a:cxn>
                <a:cxn ang="0">
                  <a:pos x="11" y="28"/>
                </a:cxn>
                <a:cxn ang="0">
                  <a:pos x="10" y="25"/>
                </a:cxn>
                <a:cxn ang="0">
                  <a:pos x="8" y="22"/>
                </a:cxn>
                <a:cxn ang="0">
                  <a:pos x="6" y="19"/>
                </a:cxn>
                <a:cxn ang="0">
                  <a:pos x="5" y="15"/>
                </a:cxn>
                <a:cxn ang="0">
                  <a:pos x="3" y="12"/>
                </a:cxn>
                <a:cxn ang="0">
                  <a:pos x="2" y="8"/>
                </a:cxn>
                <a:cxn ang="0">
                  <a:pos x="0" y="5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8" y="1"/>
                </a:cxn>
                <a:cxn ang="0">
                  <a:pos x="9" y="0"/>
                </a:cxn>
              </a:cxnLst>
              <a:rect l="0" t="0" r="r" b="b"/>
              <a:pathLst>
                <a:path w="70" h="55">
                  <a:moveTo>
                    <a:pt x="10" y="0"/>
                  </a:moveTo>
                  <a:lnTo>
                    <a:pt x="11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3" y="1"/>
                  </a:lnTo>
                  <a:lnTo>
                    <a:pt x="25" y="1"/>
                  </a:lnTo>
                  <a:lnTo>
                    <a:pt x="27" y="1"/>
                  </a:lnTo>
                  <a:lnTo>
                    <a:pt x="29" y="1"/>
                  </a:lnTo>
                  <a:lnTo>
                    <a:pt x="31" y="1"/>
                  </a:lnTo>
                  <a:lnTo>
                    <a:pt x="33" y="1"/>
                  </a:lnTo>
                  <a:lnTo>
                    <a:pt x="35" y="1"/>
                  </a:lnTo>
                  <a:lnTo>
                    <a:pt x="36" y="2"/>
                  </a:lnTo>
                  <a:lnTo>
                    <a:pt x="39" y="2"/>
                  </a:lnTo>
                  <a:lnTo>
                    <a:pt x="41" y="2"/>
                  </a:lnTo>
                  <a:lnTo>
                    <a:pt x="42" y="2"/>
                  </a:lnTo>
                  <a:lnTo>
                    <a:pt x="45" y="2"/>
                  </a:lnTo>
                  <a:lnTo>
                    <a:pt x="46" y="3"/>
                  </a:lnTo>
                  <a:lnTo>
                    <a:pt x="48" y="3"/>
                  </a:lnTo>
                  <a:lnTo>
                    <a:pt x="51" y="3"/>
                  </a:lnTo>
                  <a:lnTo>
                    <a:pt x="52" y="3"/>
                  </a:lnTo>
                  <a:lnTo>
                    <a:pt x="54" y="4"/>
                  </a:lnTo>
                  <a:lnTo>
                    <a:pt x="57" y="4"/>
                  </a:lnTo>
                  <a:lnTo>
                    <a:pt x="58" y="4"/>
                  </a:lnTo>
                  <a:lnTo>
                    <a:pt x="60" y="4"/>
                  </a:lnTo>
                  <a:lnTo>
                    <a:pt x="62" y="4"/>
                  </a:lnTo>
                  <a:lnTo>
                    <a:pt x="64" y="5"/>
                  </a:lnTo>
                  <a:lnTo>
                    <a:pt x="66" y="5"/>
                  </a:lnTo>
                  <a:lnTo>
                    <a:pt x="67" y="5"/>
                  </a:lnTo>
                  <a:lnTo>
                    <a:pt x="70" y="5"/>
                  </a:lnTo>
                  <a:lnTo>
                    <a:pt x="68" y="6"/>
                  </a:lnTo>
                  <a:lnTo>
                    <a:pt x="67" y="8"/>
                  </a:lnTo>
                  <a:lnTo>
                    <a:pt x="66" y="9"/>
                  </a:lnTo>
                  <a:lnTo>
                    <a:pt x="66" y="10"/>
                  </a:lnTo>
                  <a:lnTo>
                    <a:pt x="65" y="11"/>
                  </a:lnTo>
                  <a:lnTo>
                    <a:pt x="64" y="12"/>
                  </a:lnTo>
                  <a:lnTo>
                    <a:pt x="62" y="14"/>
                  </a:lnTo>
                  <a:lnTo>
                    <a:pt x="62" y="15"/>
                  </a:lnTo>
                  <a:lnTo>
                    <a:pt x="61" y="16"/>
                  </a:lnTo>
                  <a:lnTo>
                    <a:pt x="60" y="18"/>
                  </a:lnTo>
                  <a:lnTo>
                    <a:pt x="60" y="20"/>
                  </a:lnTo>
                  <a:lnTo>
                    <a:pt x="59" y="21"/>
                  </a:lnTo>
                  <a:lnTo>
                    <a:pt x="58" y="22"/>
                  </a:lnTo>
                  <a:lnTo>
                    <a:pt x="58" y="24"/>
                  </a:lnTo>
                  <a:lnTo>
                    <a:pt x="57" y="25"/>
                  </a:lnTo>
                  <a:lnTo>
                    <a:pt x="57" y="26"/>
                  </a:lnTo>
                  <a:lnTo>
                    <a:pt x="55" y="27"/>
                  </a:lnTo>
                  <a:lnTo>
                    <a:pt x="55" y="29"/>
                  </a:lnTo>
                  <a:lnTo>
                    <a:pt x="54" y="30"/>
                  </a:lnTo>
                  <a:lnTo>
                    <a:pt x="53" y="31"/>
                  </a:lnTo>
                  <a:lnTo>
                    <a:pt x="53" y="33"/>
                  </a:lnTo>
                  <a:lnTo>
                    <a:pt x="52" y="34"/>
                  </a:lnTo>
                  <a:lnTo>
                    <a:pt x="52" y="36"/>
                  </a:lnTo>
                  <a:lnTo>
                    <a:pt x="51" y="38"/>
                  </a:lnTo>
                  <a:lnTo>
                    <a:pt x="49" y="39"/>
                  </a:lnTo>
                  <a:lnTo>
                    <a:pt x="49" y="40"/>
                  </a:lnTo>
                  <a:lnTo>
                    <a:pt x="48" y="42"/>
                  </a:lnTo>
                  <a:lnTo>
                    <a:pt x="48" y="43"/>
                  </a:lnTo>
                  <a:lnTo>
                    <a:pt x="47" y="44"/>
                  </a:lnTo>
                  <a:lnTo>
                    <a:pt x="46" y="45"/>
                  </a:lnTo>
                  <a:lnTo>
                    <a:pt x="45" y="47"/>
                  </a:lnTo>
                  <a:lnTo>
                    <a:pt x="45" y="48"/>
                  </a:lnTo>
                  <a:lnTo>
                    <a:pt x="35" y="55"/>
                  </a:lnTo>
                  <a:lnTo>
                    <a:pt x="33" y="54"/>
                  </a:lnTo>
                  <a:lnTo>
                    <a:pt x="31" y="52"/>
                  </a:lnTo>
                  <a:lnTo>
                    <a:pt x="30" y="51"/>
                  </a:lnTo>
                  <a:lnTo>
                    <a:pt x="29" y="49"/>
                  </a:lnTo>
                  <a:lnTo>
                    <a:pt x="27" y="48"/>
                  </a:lnTo>
                  <a:lnTo>
                    <a:pt x="25" y="47"/>
                  </a:lnTo>
                  <a:lnTo>
                    <a:pt x="24" y="45"/>
                  </a:lnTo>
                  <a:lnTo>
                    <a:pt x="23" y="44"/>
                  </a:lnTo>
                  <a:lnTo>
                    <a:pt x="22" y="43"/>
                  </a:lnTo>
                  <a:lnTo>
                    <a:pt x="21" y="41"/>
                  </a:lnTo>
                  <a:lnTo>
                    <a:pt x="19" y="40"/>
                  </a:lnTo>
                  <a:lnTo>
                    <a:pt x="18" y="38"/>
                  </a:lnTo>
                  <a:lnTo>
                    <a:pt x="17" y="37"/>
                  </a:lnTo>
                  <a:lnTo>
                    <a:pt x="16" y="34"/>
                  </a:lnTo>
                  <a:lnTo>
                    <a:pt x="15" y="33"/>
                  </a:lnTo>
                  <a:lnTo>
                    <a:pt x="14" y="31"/>
                  </a:lnTo>
                  <a:lnTo>
                    <a:pt x="12" y="30"/>
                  </a:lnTo>
                  <a:lnTo>
                    <a:pt x="11" y="28"/>
                  </a:lnTo>
                  <a:lnTo>
                    <a:pt x="11" y="27"/>
                  </a:lnTo>
                  <a:lnTo>
                    <a:pt x="10" y="25"/>
                  </a:lnTo>
                  <a:lnTo>
                    <a:pt x="9" y="24"/>
                  </a:lnTo>
                  <a:lnTo>
                    <a:pt x="8" y="22"/>
                  </a:lnTo>
                  <a:lnTo>
                    <a:pt x="8" y="21"/>
                  </a:lnTo>
                  <a:lnTo>
                    <a:pt x="6" y="19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4" y="13"/>
                  </a:lnTo>
                  <a:lnTo>
                    <a:pt x="3" y="12"/>
                  </a:lnTo>
                  <a:lnTo>
                    <a:pt x="3" y="10"/>
                  </a:lnTo>
                  <a:lnTo>
                    <a:pt x="2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4670" y="1221"/>
              <a:ext cx="17" cy="3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5" y="0"/>
                </a:cxn>
                <a:cxn ang="0">
                  <a:pos x="16" y="1"/>
                </a:cxn>
                <a:cxn ang="0">
                  <a:pos x="17" y="2"/>
                </a:cxn>
                <a:cxn ang="0">
                  <a:pos x="17" y="4"/>
                </a:cxn>
                <a:cxn ang="0">
                  <a:pos x="16" y="6"/>
                </a:cxn>
                <a:cxn ang="0">
                  <a:pos x="15" y="7"/>
                </a:cxn>
                <a:cxn ang="0">
                  <a:pos x="15" y="10"/>
                </a:cxn>
                <a:cxn ang="0">
                  <a:pos x="14" y="12"/>
                </a:cxn>
                <a:cxn ang="0">
                  <a:pos x="13" y="14"/>
                </a:cxn>
                <a:cxn ang="0">
                  <a:pos x="11" y="16"/>
                </a:cxn>
                <a:cxn ang="0">
                  <a:pos x="10" y="18"/>
                </a:cxn>
                <a:cxn ang="0">
                  <a:pos x="9" y="20"/>
                </a:cxn>
                <a:cxn ang="0">
                  <a:pos x="9" y="22"/>
                </a:cxn>
                <a:cxn ang="0">
                  <a:pos x="9" y="24"/>
                </a:cxn>
                <a:cxn ang="0">
                  <a:pos x="9" y="27"/>
                </a:cxn>
                <a:cxn ang="0">
                  <a:pos x="7" y="28"/>
                </a:cxn>
                <a:cxn ang="0">
                  <a:pos x="6" y="29"/>
                </a:cxn>
                <a:cxn ang="0">
                  <a:pos x="3" y="29"/>
                </a:cxn>
                <a:cxn ang="0">
                  <a:pos x="2" y="30"/>
                </a:cxn>
                <a:cxn ang="0">
                  <a:pos x="1" y="29"/>
                </a:cxn>
                <a:cxn ang="0">
                  <a:pos x="0" y="28"/>
                </a:cxn>
                <a:cxn ang="0">
                  <a:pos x="0" y="26"/>
                </a:cxn>
                <a:cxn ang="0">
                  <a:pos x="0" y="23"/>
                </a:cxn>
                <a:cxn ang="0">
                  <a:pos x="1" y="21"/>
                </a:cxn>
                <a:cxn ang="0">
                  <a:pos x="1" y="19"/>
                </a:cxn>
                <a:cxn ang="0">
                  <a:pos x="2" y="17"/>
                </a:cxn>
                <a:cxn ang="0">
                  <a:pos x="3" y="15"/>
                </a:cxn>
                <a:cxn ang="0">
                  <a:pos x="3" y="13"/>
                </a:cxn>
                <a:cxn ang="0">
                  <a:pos x="4" y="11"/>
                </a:cxn>
                <a:cxn ang="0">
                  <a:pos x="6" y="9"/>
                </a:cxn>
                <a:cxn ang="0">
                  <a:pos x="7" y="6"/>
                </a:cxn>
                <a:cxn ang="0">
                  <a:pos x="8" y="4"/>
                </a:cxn>
                <a:cxn ang="0">
                  <a:pos x="9" y="3"/>
                </a:cxn>
                <a:cxn ang="0">
                  <a:pos x="10" y="1"/>
                </a:cxn>
                <a:cxn ang="0">
                  <a:pos x="11" y="0"/>
                </a:cxn>
              </a:cxnLst>
              <a:rect l="0" t="0" r="r" b="b"/>
              <a:pathLst>
                <a:path w="17" h="30">
                  <a:moveTo>
                    <a:pt x="11" y="0"/>
                  </a:moveTo>
                  <a:lnTo>
                    <a:pt x="1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7" y="2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6" y="7"/>
                  </a:lnTo>
                  <a:lnTo>
                    <a:pt x="15" y="7"/>
                  </a:lnTo>
                  <a:lnTo>
                    <a:pt x="15" y="9"/>
                  </a:lnTo>
                  <a:lnTo>
                    <a:pt x="15" y="10"/>
                  </a:lnTo>
                  <a:lnTo>
                    <a:pt x="14" y="11"/>
                  </a:lnTo>
                  <a:lnTo>
                    <a:pt x="14" y="12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1" y="15"/>
                  </a:lnTo>
                  <a:lnTo>
                    <a:pt x="11" y="16"/>
                  </a:lnTo>
                  <a:lnTo>
                    <a:pt x="10" y="17"/>
                  </a:lnTo>
                  <a:lnTo>
                    <a:pt x="10" y="18"/>
                  </a:lnTo>
                  <a:lnTo>
                    <a:pt x="10" y="19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9" y="24"/>
                  </a:lnTo>
                  <a:lnTo>
                    <a:pt x="9" y="26"/>
                  </a:lnTo>
                  <a:lnTo>
                    <a:pt x="9" y="27"/>
                  </a:lnTo>
                  <a:lnTo>
                    <a:pt x="8" y="27"/>
                  </a:lnTo>
                  <a:lnTo>
                    <a:pt x="7" y="28"/>
                  </a:lnTo>
                  <a:lnTo>
                    <a:pt x="6" y="28"/>
                  </a:lnTo>
                  <a:lnTo>
                    <a:pt x="6" y="29"/>
                  </a:lnTo>
                  <a:lnTo>
                    <a:pt x="4" y="29"/>
                  </a:lnTo>
                  <a:lnTo>
                    <a:pt x="3" y="29"/>
                  </a:lnTo>
                  <a:lnTo>
                    <a:pt x="3" y="30"/>
                  </a:lnTo>
                  <a:lnTo>
                    <a:pt x="2" y="30"/>
                  </a:lnTo>
                  <a:lnTo>
                    <a:pt x="1" y="30"/>
                  </a:lnTo>
                  <a:lnTo>
                    <a:pt x="1" y="29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3" y="15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6" y="9"/>
                  </a:lnTo>
                  <a:lnTo>
                    <a:pt x="6" y="7"/>
                  </a:lnTo>
                  <a:lnTo>
                    <a:pt x="7" y="6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3"/>
                  </a:lnTo>
                  <a:lnTo>
                    <a:pt x="9" y="3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4674" y="1395"/>
              <a:ext cx="117" cy="48"/>
            </a:xfrm>
            <a:custGeom>
              <a:avLst/>
              <a:gdLst/>
              <a:ahLst/>
              <a:cxnLst>
                <a:cxn ang="0">
                  <a:pos x="42" y="24"/>
                </a:cxn>
                <a:cxn ang="0">
                  <a:pos x="48" y="21"/>
                </a:cxn>
                <a:cxn ang="0">
                  <a:pos x="55" y="19"/>
                </a:cxn>
                <a:cxn ang="0">
                  <a:pos x="62" y="16"/>
                </a:cxn>
                <a:cxn ang="0">
                  <a:pos x="68" y="14"/>
                </a:cxn>
                <a:cxn ang="0">
                  <a:pos x="76" y="11"/>
                </a:cxn>
                <a:cxn ang="0">
                  <a:pos x="83" y="8"/>
                </a:cxn>
                <a:cxn ang="0">
                  <a:pos x="90" y="6"/>
                </a:cxn>
                <a:cxn ang="0">
                  <a:pos x="96" y="4"/>
                </a:cxn>
                <a:cxn ang="0">
                  <a:pos x="103" y="2"/>
                </a:cxn>
                <a:cxn ang="0">
                  <a:pos x="110" y="0"/>
                </a:cxn>
                <a:cxn ang="0">
                  <a:pos x="114" y="0"/>
                </a:cxn>
                <a:cxn ang="0">
                  <a:pos x="116" y="2"/>
                </a:cxn>
                <a:cxn ang="0">
                  <a:pos x="115" y="3"/>
                </a:cxn>
                <a:cxn ang="0">
                  <a:pos x="111" y="5"/>
                </a:cxn>
                <a:cxn ang="0">
                  <a:pos x="108" y="7"/>
                </a:cxn>
                <a:cxn ang="0">
                  <a:pos x="104" y="9"/>
                </a:cxn>
                <a:cxn ang="0">
                  <a:pos x="99" y="10"/>
                </a:cxn>
                <a:cxn ang="0">
                  <a:pos x="96" y="13"/>
                </a:cxn>
                <a:cxn ang="0">
                  <a:pos x="92" y="15"/>
                </a:cxn>
                <a:cxn ang="0">
                  <a:pos x="89" y="16"/>
                </a:cxn>
                <a:cxn ang="0">
                  <a:pos x="85" y="17"/>
                </a:cxn>
                <a:cxn ang="0">
                  <a:pos x="80" y="18"/>
                </a:cxn>
                <a:cxn ang="0">
                  <a:pos x="77" y="19"/>
                </a:cxn>
                <a:cxn ang="0">
                  <a:pos x="73" y="20"/>
                </a:cxn>
                <a:cxn ang="0">
                  <a:pos x="70" y="21"/>
                </a:cxn>
                <a:cxn ang="0">
                  <a:pos x="67" y="22"/>
                </a:cxn>
                <a:cxn ang="0">
                  <a:pos x="65" y="23"/>
                </a:cxn>
                <a:cxn ang="0">
                  <a:pos x="62" y="24"/>
                </a:cxn>
                <a:cxn ang="0">
                  <a:pos x="60" y="25"/>
                </a:cxn>
                <a:cxn ang="0">
                  <a:pos x="58" y="26"/>
                </a:cxn>
                <a:cxn ang="0">
                  <a:pos x="55" y="27"/>
                </a:cxn>
                <a:cxn ang="0">
                  <a:pos x="52" y="28"/>
                </a:cxn>
                <a:cxn ang="0">
                  <a:pos x="48" y="29"/>
                </a:cxn>
                <a:cxn ang="0">
                  <a:pos x="45" y="32"/>
                </a:cxn>
                <a:cxn ang="0">
                  <a:pos x="41" y="33"/>
                </a:cxn>
                <a:cxn ang="0">
                  <a:pos x="39" y="34"/>
                </a:cxn>
                <a:cxn ang="0">
                  <a:pos x="35" y="35"/>
                </a:cxn>
                <a:cxn ang="0">
                  <a:pos x="31" y="36"/>
                </a:cxn>
                <a:cxn ang="0">
                  <a:pos x="29" y="37"/>
                </a:cxn>
                <a:cxn ang="0">
                  <a:pos x="25" y="38"/>
                </a:cxn>
                <a:cxn ang="0">
                  <a:pos x="22" y="39"/>
                </a:cxn>
                <a:cxn ang="0">
                  <a:pos x="18" y="40"/>
                </a:cxn>
                <a:cxn ang="0">
                  <a:pos x="15" y="41"/>
                </a:cxn>
                <a:cxn ang="0">
                  <a:pos x="12" y="42"/>
                </a:cxn>
                <a:cxn ang="0">
                  <a:pos x="10" y="43"/>
                </a:cxn>
                <a:cxn ang="0">
                  <a:pos x="7" y="44"/>
                </a:cxn>
                <a:cxn ang="0">
                  <a:pos x="5" y="45"/>
                </a:cxn>
                <a:cxn ang="0">
                  <a:pos x="3" y="46"/>
                </a:cxn>
                <a:cxn ang="0">
                  <a:pos x="2" y="45"/>
                </a:cxn>
                <a:cxn ang="0">
                  <a:pos x="2" y="42"/>
                </a:cxn>
                <a:cxn ang="0">
                  <a:pos x="0" y="40"/>
                </a:cxn>
                <a:cxn ang="0">
                  <a:pos x="3" y="38"/>
                </a:cxn>
                <a:cxn ang="0">
                  <a:pos x="5" y="37"/>
                </a:cxn>
                <a:cxn ang="0">
                  <a:pos x="9" y="37"/>
                </a:cxn>
                <a:cxn ang="0">
                  <a:pos x="11" y="36"/>
                </a:cxn>
                <a:cxn ang="0">
                  <a:pos x="15" y="35"/>
                </a:cxn>
                <a:cxn ang="0">
                  <a:pos x="18" y="34"/>
                </a:cxn>
                <a:cxn ang="0">
                  <a:pos x="22" y="33"/>
                </a:cxn>
                <a:cxn ang="0">
                  <a:pos x="25" y="32"/>
                </a:cxn>
                <a:cxn ang="0">
                  <a:pos x="29" y="29"/>
                </a:cxn>
                <a:cxn ang="0">
                  <a:pos x="33" y="28"/>
                </a:cxn>
                <a:cxn ang="0">
                  <a:pos x="36" y="26"/>
                </a:cxn>
              </a:cxnLst>
              <a:rect l="0" t="0" r="r" b="b"/>
              <a:pathLst>
                <a:path w="117" h="47">
                  <a:moveTo>
                    <a:pt x="37" y="26"/>
                  </a:moveTo>
                  <a:lnTo>
                    <a:pt x="40" y="25"/>
                  </a:lnTo>
                  <a:lnTo>
                    <a:pt x="42" y="24"/>
                  </a:lnTo>
                  <a:lnTo>
                    <a:pt x="43" y="23"/>
                  </a:lnTo>
                  <a:lnTo>
                    <a:pt x="46" y="22"/>
                  </a:lnTo>
                  <a:lnTo>
                    <a:pt x="48" y="21"/>
                  </a:lnTo>
                  <a:lnTo>
                    <a:pt x="50" y="20"/>
                  </a:lnTo>
                  <a:lnTo>
                    <a:pt x="53" y="19"/>
                  </a:lnTo>
                  <a:lnTo>
                    <a:pt x="55" y="19"/>
                  </a:lnTo>
                  <a:lnTo>
                    <a:pt x="58" y="18"/>
                  </a:lnTo>
                  <a:lnTo>
                    <a:pt x="60" y="17"/>
                  </a:lnTo>
                  <a:lnTo>
                    <a:pt x="62" y="16"/>
                  </a:lnTo>
                  <a:lnTo>
                    <a:pt x="64" y="15"/>
                  </a:lnTo>
                  <a:lnTo>
                    <a:pt x="66" y="15"/>
                  </a:lnTo>
                  <a:lnTo>
                    <a:pt x="68" y="14"/>
                  </a:lnTo>
                  <a:lnTo>
                    <a:pt x="71" y="13"/>
                  </a:lnTo>
                  <a:lnTo>
                    <a:pt x="73" y="11"/>
                  </a:lnTo>
                  <a:lnTo>
                    <a:pt x="76" y="11"/>
                  </a:lnTo>
                  <a:lnTo>
                    <a:pt x="78" y="10"/>
                  </a:lnTo>
                  <a:lnTo>
                    <a:pt x="80" y="9"/>
                  </a:lnTo>
                  <a:lnTo>
                    <a:pt x="83" y="8"/>
                  </a:lnTo>
                  <a:lnTo>
                    <a:pt x="85" y="8"/>
                  </a:lnTo>
                  <a:lnTo>
                    <a:pt x="88" y="7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5" y="5"/>
                  </a:lnTo>
                  <a:lnTo>
                    <a:pt x="96" y="4"/>
                  </a:lnTo>
                  <a:lnTo>
                    <a:pt x="98" y="4"/>
                  </a:lnTo>
                  <a:lnTo>
                    <a:pt x="101" y="3"/>
                  </a:lnTo>
                  <a:lnTo>
                    <a:pt x="103" y="2"/>
                  </a:lnTo>
                  <a:lnTo>
                    <a:pt x="105" y="2"/>
                  </a:lnTo>
                  <a:lnTo>
                    <a:pt x="108" y="1"/>
                  </a:lnTo>
                  <a:lnTo>
                    <a:pt x="110" y="0"/>
                  </a:lnTo>
                  <a:lnTo>
                    <a:pt x="111" y="0"/>
                  </a:lnTo>
                  <a:lnTo>
                    <a:pt x="113" y="0"/>
                  </a:lnTo>
                  <a:lnTo>
                    <a:pt x="114" y="0"/>
                  </a:lnTo>
                  <a:lnTo>
                    <a:pt x="114" y="1"/>
                  </a:lnTo>
                  <a:lnTo>
                    <a:pt x="115" y="1"/>
                  </a:lnTo>
                  <a:lnTo>
                    <a:pt x="116" y="2"/>
                  </a:lnTo>
                  <a:lnTo>
                    <a:pt x="117" y="2"/>
                  </a:lnTo>
                  <a:lnTo>
                    <a:pt x="116" y="3"/>
                  </a:lnTo>
                  <a:lnTo>
                    <a:pt x="115" y="3"/>
                  </a:lnTo>
                  <a:lnTo>
                    <a:pt x="114" y="4"/>
                  </a:lnTo>
                  <a:lnTo>
                    <a:pt x="113" y="4"/>
                  </a:lnTo>
                  <a:lnTo>
                    <a:pt x="111" y="5"/>
                  </a:lnTo>
                  <a:lnTo>
                    <a:pt x="110" y="6"/>
                  </a:lnTo>
                  <a:lnTo>
                    <a:pt x="109" y="6"/>
                  </a:lnTo>
                  <a:lnTo>
                    <a:pt x="108" y="7"/>
                  </a:lnTo>
                  <a:lnTo>
                    <a:pt x="107" y="7"/>
                  </a:lnTo>
                  <a:lnTo>
                    <a:pt x="105" y="8"/>
                  </a:lnTo>
                  <a:lnTo>
                    <a:pt x="104" y="9"/>
                  </a:lnTo>
                  <a:lnTo>
                    <a:pt x="103" y="9"/>
                  </a:lnTo>
                  <a:lnTo>
                    <a:pt x="102" y="10"/>
                  </a:lnTo>
                  <a:lnTo>
                    <a:pt x="99" y="10"/>
                  </a:lnTo>
                  <a:lnTo>
                    <a:pt x="98" y="11"/>
                  </a:lnTo>
                  <a:lnTo>
                    <a:pt x="97" y="11"/>
                  </a:lnTo>
                  <a:lnTo>
                    <a:pt x="96" y="13"/>
                  </a:lnTo>
                  <a:lnTo>
                    <a:pt x="95" y="14"/>
                  </a:lnTo>
                  <a:lnTo>
                    <a:pt x="93" y="14"/>
                  </a:lnTo>
                  <a:lnTo>
                    <a:pt x="92" y="15"/>
                  </a:lnTo>
                  <a:lnTo>
                    <a:pt x="91" y="15"/>
                  </a:lnTo>
                  <a:lnTo>
                    <a:pt x="90" y="16"/>
                  </a:lnTo>
                  <a:lnTo>
                    <a:pt x="89" y="16"/>
                  </a:lnTo>
                  <a:lnTo>
                    <a:pt x="88" y="16"/>
                  </a:lnTo>
                  <a:lnTo>
                    <a:pt x="86" y="17"/>
                  </a:lnTo>
                  <a:lnTo>
                    <a:pt x="85" y="17"/>
                  </a:lnTo>
                  <a:lnTo>
                    <a:pt x="84" y="18"/>
                  </a:lnTo>
                  <a:lnTo>
                    <a:pt x="82" y="18"/>
                  </a:lnTo>
                  <a:lnTo>
                    <a:pt x="80" y="18"/>
                  </a:lnTo>
                  <a:lnTo>
                    <a:pt x="79" y="19"/>
                  </a:lnTo>
                  <a:lnTo>
                    <a:pt x="78" y="19"/>
                  </a:lnTo>
                  <a:lnTo>
                    <a:pt x="77" y="19"/>
                  </a:lnTo>
                  <a:lnTo>
                    <a:pt x="76" y="19"/>
                  </a:lnTo>
                  <a:lnTo>
                    <a:pt x="74" y="20"/>
                  </a:lnTo>
                  <a:lnTo>
                    <a:pt x="73" y="20"/>
                  </a:lnTo>
                  <a:lnTo>
                    <a:pt x="72" y="21"/>
                  </a:lnTo>
                  <a:lnTo>
                    <a:pt x="71" y="21"/>
                  </a:lnTo>
                  <a:lnTo>
                    <a:pt x="70" y="21"/>
                  </a:lnTo>
                  <a:lnTo>
                    <a:pt x="70" y="22"/>
                  </a:lnTo>
                  <a:lnTo>
                    <a:pt x="68" y="22"/>
                  </a:lnTo>
                  <a:lnTo>
                    <a:pt x="67" y="22"/>
                  </a:lnTo>
                  <a:lnTo>
                    <a:pt x="67" y="23"/>
                  </a:lnTo>
                  <a:lnTo>
                    <a:pt x="66" y="23"/>
                  </a:lnTo>
                  <a:lnTo>
                    <a:pt x="65" y="23"/>
                  </a:lnTo>
                  <a:lnTo>
                    <a:pt x="65" y="24"/>
                  </a:lnTo>
                  <a:lnTo>
                    <a:pt x="64" y="24"/>
                  </a:lnTo>
                  <a:lnTo>
                    <a:pt x="62" y="24"/>
                  </a:lnTo>
                  <a:lnTo>
                    <a:pt x="62" y="25"/>
                  </a:lnTo>
                  <a:lnTo>
                    <a:pt x="61" y="25"/>
                  </a:lnTo>
                  <a:lnTo>
                    <a:pt x="60" y="25"/>
                  </a:lnTo>
                  <a:lnTo>
                    <a:pt x="60" y="26"/>
                  </a:lnTo>
                  <a:lnTo>
                    <a:pt x="59" y="26"/>
                  </a:lnTo>
                  <a:lnTo>
                    <a:pt x="58" y="26"/>
                  </a:lnTo>
                  <a:lnTo>
                    <a:pt x="58" y="27"/>
                  </a:lnTo>
                  <a:lnTo>
                    <a:pt x="56" y="27"/>
                  </a:lnTo>
                  <a:lnTo>
                    <a:pt x="55" y="27"/>
                  </a:lnTo>
                  <a:lnTo>
                    <a:pt x="54" y="28"/>
                  </a:lnTo>
                  <a:lnTo>
                    <a:pt x="53" y="28"/>
                  </a:lnTo>
                  <a:lnTo>
                    <a:pt x="52" y="28"/>
                  </a:lnTo>
                  <a:lnTo>
                    <a:pt x="50" y="29"/>
                  </a:lnTo>
                  <a:lnTo>
                    <a:pt x="49" y="29"/>
                  </a:lnTo>
                  <a:lnTo>
                    <a:pt x="48" y="29"/>
                  </a:lnTo>
                  <a:lnTo>
                    <a:pt x="47" y="31"/>
                  </a:lnTo>
                  <a:lnTo>
                    <a:pt x="46" y="31"/>
                  </a:lnTo>
                  <a:lnTo>
                    <a:pt x="45" y="32"/>
                  </a:lnTo>
                  <a:lnTo>
                    <a:pt x="43" y="32"/>
                  </a:lnTo>
                  <a:lnTo>
                    <a:pt x="42" y="32"/>
                  </a:lnTo>
                  <a:lnTo>
                    <a:pt x="41" y="33"/>
                  </a:lnTo>
                  <a:lnTo>
                    <a:pt x="40" y="33"/>
                  </a:lnTo>
                  <a:lnTo>
                    <a:pt x="40" y="34"/>
                  </a:lnTo>
                  <a:lnTo>
                    <a:pt x="39" y="34"/>
                  </a:lnTo>
                  <a:lnTo>
                    <a:pt x="37" y="34"/>
                  </a:lnTo>
                  <a:lnTo>
                    <a:pt x="36" y="35"/>
                  </a:lnTo>
                  <a:lnTo>
                    <a:pt x="35" y="35"/>
                  </a:lnTo>
                  <a:lnTo>
                    <a:pt x="34" y="36"/>
                  </a:lnTo>
                  <a:lnTo>
                    <a:pt x="33" y="36"/>
                  </a:lnTo>
                  <a:lnTo>
                    <a:pt x="31" y="36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29" y="37"/>
                  </a:lnTo>
                  <a:lnTo>
                    <a:pt x="28" y="38"/>
                  </a:lnTo>
                  <a:lnTo>
                    <a:pt x="27" y="38"/>
                  </a:lnTo>
                  <a:lnTo>
                    <a:pt x="25" y="38"/>
                  </a:lnTo>
                  <a:lnTo>
                    <a:pt x="24" y="39"/>
                  </a:lnTo>
                  <a:lnTo>
                    <a:pt x="23" y="39"/>
                  </a:lnTo>
                  <a:lnTo>
                    <a:pt x="22" y="39"/>
                  </a:lnTo>
                  <a:lnTo>
                    <a:pt x="21" y="40"/>
                  </a:lnTo>
                  <a:lnTo>
                    <a:pt x="19" y="40"/>
                  </a:lnTo>
                  <a:lnTo>
                    <a:pt x="18" y="40"/>
                  </a:lnTo>
                  <a:lnTo>
                    <a:pt x="17" y="40"/>
                  </a:lnTo>
                  <a:lnTo>
                    <a:pt x="16" y="41"/>
                  </a:lnTo>
                  <a:lnTo>
                    <a:pt x="15" y="41"/>
                  </a:lnTo>
                  <a:lnTo>
                    <a:pt x="15" y="42"/>
                  </a:lnTo>
                  <a:lnTo>
                    <a:pt x="13" y="42"/>
                  </a:lnTo>
                  <a:lnTo>
                    <a:pt x="12" y="42"/>
                  </a:lnTo>
                  <a:lnTo>
                    <a:pt x="12" y="43"/>
                  </a:lnTo>
                  <a:lnTo>
                    <a:pt x="11" y="43"/>
                  </a:lnTo>
                  <a:lnTo>
                    <a:pt x="10" y="43"/>
                  </a:lnTo>
                  <a:lnTo>
                    <a:pt x="10" y="44"/>
                  </a:lnTo>
                  <a:lnTo>
                    <a:pt x="9" y="44"/>
                  </a:lnTo>
                  <a:lnTo>
                    <a:pt x="7" y="44"/>
                  </a:lnTo>
                  <a:lnTo>
                    <a:pt x="7" y="45"/>
                  </a:lnTo>
                  <a:lnTo>
                    <a:pt x="6" y="45"/>
                  </a:lnTo>
                  <a:lnTo>
                    <a:pt x="5" y="45"/>
                  </a:lnTo>
                  <a:lnTo>
                    <a:pt x="5" y="46"/>
                  </a:lnTo>
                  <a:lnTo>
                    <a:pt x="4" y="46"/>
                  </a:lnTo>
                  <a:lnTo>
                    <a:pt x="3" y="46"/>
                  </a:lnTo>
                  <a:lnTo>
                    <a:pt x="3" y="47"/>
                  </a:lnTo>
                  <a:lnTo>
                    <a:pt x="3" y="46"/>
                  </a:lnTo>
                  <a:lnTo>
                    <a:pt x="2" y="45"/>
                  </a:lnTo>
                  <a:lnTo>
                    <a:pt x="2" y="44"/>
                  </a:lnTo>
                  <a:lnTo>
                    <a:pt x="2" y="43"/>
                  </a:lnTo>
                  <a:lnTo>
                    <a:pt x="2" y="42"/>
                  </a:lnTo>
                  <a:lnTo>
                    <a:pt x="0" y="42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2" y="40"/>
                  </a:lnTo>
                  <a:lnTo>
                    <a:pt x="2" y="39"/>
                  </a:lnTo>
                  <a:lnTo>
                    <a:pt x="3" y="38"/>
                  </a:lnTo>
                  <a:lnTo>
                    <a:pt x="4" y="38"/>
                  </a:lnTo>
                  <a:lnTo>
                    <a:pt x="4" y="37"/>
                  </a:lnTo>
                  <a:lnTo>
                    <a:pt x="5" y="37"/>
                  </a:lnTo>
                  <a:lnTo>
                    <a:pt x="6" y="37"/>
                  </a:lnTo>
                  <a:lnTo>
                    <a:pt x="7" y="37"/>
                  </a:lnTo>
                  <a:lnTo>
                    <a:pt x="9" y="37"/>
                  </a:lnTo>
                  <a:lnTo>
                    <a:pt x="9" y="36"/>
                  </a:lnTo>
                  <a:lnTo>
                    <a:pt x="10" y="36"/>
                  </a:lnTo>
                  <a:lnTo>
                    <a:pt x="11" y="36"/>
                  </a:lnTo>
                  <a:lnTo>
                    <a:pt x="12" y="35"/>
                  </a:lnTo>
                  <a:lnTo>
                    <a:pt x="13" y="35"/>
                  </a:lnTo>
                  <a:lnTo>
                    <a:pt x="15" y="35"/>
                  </a:lnTo>
                  <a:lnTo>
                    <a:pt x="16" y="35"/>
                  </a:lnTo>
                  <a:lnTo>
                    <a:pt x="17" y="34"/>
                  </a:lnTo>
                  <a:lnTo>
                    <a:pt x="18" y="34"/>
                  </a:lnTo>
                  <a:lnTo>
                    <a:pt x="19" y="33"/>
                  </a:lnTo>
                  <a:lnTo>
                    <a:pt x="21" y="33"/>
                  </a:lnTo>
                  <a:lnTo>
                    <a:pt x="22" y="33"/>
                  </a:lnTo>
                  <a:lnTo>
                    <a:pt x="23" y="33"/>
                  </a:lnTo>
                  <a:lnTo>
                    <a:pt x="24" y="32"/>
                  </a:lnTo>
                  <a:lnTo>
                    <a:pt x="25" y="32"/>
                  </a:lnTo>
                  <a:lnTo>
                    <a:pt x="27" y="31"/>
                  </a:lnTo>
                  <a:lnTo>
                    <a:pt x="28" y="31"/>
                  </a:lnTo>
                  <a:lnTo>
                    <a:pt x="29" y="29"/>
                  </a:lnTo>
                  <a:lnTo>
                    <a:pt x="30" y="29"/>
                  </a:lnTo>
                  <a:lnTo>
                    <a:pt x="31" y="28"/>
                  </a:lnTo>
                  <a:lnTo>
                    <a:pt x="33" y="28"/>
                  </a:lnTo>
                  <a:lnTo>
                    <a:pt x="34" y="27"/>
                  </a:lnTo>
                  <a:lnTo>
                    <a:pt x="35" y="27"/>
                  </a:lnTo>
                  <a:lnTo>
                    <a:pt x="36" y="26"/>
                  </a:lnTo>
                  <a:lnTo>
                    <a:pt x="37" y="26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4674" y="1394"/>
              <a:ext cx="54" cy="24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1" y="2"/>
                </a:cxn>
                <a:cxn ang="0">
                  <a:pos x="13" y="3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1" y="4"/>
                </a:cxn>
                <a:cxn ang="0">
                  <a:pos x="23" y="4"/>
                </a:cxn>
                <a:cxn ang="0">
                  <a:pos x="25" y="4"/>
                </a:cxn>
                <a:cxn ang="0">
                  <a:pos x="28" y="3"/>
                </a:cxn>
                <a:cxn ang="0">
                  <a:pos x="30" y="3"/>
                </a:cxn>
                <a:cxn ang="0">
                  <a:pos x="33" y="2"/>
                </a:cxn>
                <a:cxn ang="0">
                  <a:pos x="35" y="2"/>
                </a:cxn>
                <a:cxn ang="0">
                  <a:pos x="37" y="1"/>
                </a:cxn>
                <a:cxn ang="0">
                  <a:pos x="40" y="1"/>
                </a:cxn>
                <a:cxn ang="0">
                  <a:pos x="42" y="0"/>
                </a:cxn>
                <a:cxn ang="0">
                  <a:pos x="45" y="0"/>
                </a:cxn>
                <a:cxn ang="0">
                  <a:pos x="47" y="1"/>
                </a:cxn>
                <a:cxn ang="0">
                  <a:pos x="49" y="1"/>
                </a:cxn>
                <a:cxn ang="0">
                  <a:pos x="50" y="3"/>
                </a:cxn>
                <a:cxn ang="0">
                  <a:pos x="52" y="4"/>
                </a:cxn>
                <a:cxn ang="0">
                  <a:pos x="53" y="5"/>
                </a:cxn>
                <a:cxn ang="0">
                  <a:pos x="54" y="7"/>
                </a:cxn>
                <a:cxn ang="0">
                  <a:pos x="53" y="9"/>
                </a:cxn>
                <a:cxn ang="0">
                  <a:pos x="52" y="11"/>
                </a:cxn>
                <a:cxn ang="0">
                  <a:pos x="50" y="12"/>
                </a:cxn>
                <a:cxn ang="0">
                  <a:pos x="48" y="14"/>
                </a:cxn>
                <a:cxn ang="0">
                  <a:pos x="46" y="15"/>
                </a:cxn>
                <a:cxn ang="0">
                  <a:pos x="43" y="15"/>
                </a:cxn>
                <a:cxn ang="0">
                  <a:pos x="41" y="16"/>
                </a:cxn>
                <a:cxn ang="0">
                  <a:pos x="39" y="16"/>
                </a:cxn>
                <a:cxn ang="0">
                  <a:pos x="37" y="17"/>
                </a:cxn>
                <a:cxn ang="0">
                  <a:pos x="36" y="16"/>
                </a:cxn>
                <a:cxn ang="0">
                  <a:pos x="35" y="14"/>
                </a:cxn>
                <a:cxn ang="0">
                  <a:pos x="34" y="11"/>
                </a:cxn>
                <a:cxn ang="0">
                  <a:pos x="33" y="10"/>
                </a:cxn>
                <a:cxn ang="0">
                  <a:pos x="31" y="9"/>
                </a:cxn>
                <a:cxn ang="0">
                  <a:pos x="30" y="8"/>
                </a:cxn>
                <a:cxn ang="0">
                  <a:pos x="28" y="8"/>
                </a:cxn>
                <a:cxn ang="0">
                  <a:pos x="27" y="7"/>
                </a:cxn>
                <a:cxn ang="0">
                  <a:pos x="24" y="7"/>
                </a:cxn>
                <a:cxn ang="0">
                  <a:pos x="22" y="8"/>
                </a:cxn>
                <a:cxn ang="0">
                  <a:pos x="19" y="8"/>
                </a:cxn>
                <a:cxn ang="0">
                  <a:pos x="17" y="9"/>
                </a:cxn>
                <a:cxn ang="0">
                  <a:pos x="16" y="10"/>
                </a:cxn>
                <a:cxn ang="0">
                  <a:pos x="15" y="11"/>
                </a:cxn>
                <a:cxn ang="0">
                  <a:pos x="12" y="14"/>
                </a:cxn>
                <a:cxn ang="0">
                  <a:pos x="11" y="16"/>
                </a:cxn>
                <a:cxn ang="0">
                  <a:pos x="10" y="17"/>
                </a:cxn>
                <a:cxn ang="0">
                  <a:pos x="7" y="19"/>
                </a:cxn>
                <a:cxn ang="0">
                  <a:pos x="6" y="20"/>
                </a:cxn>
                <a:cxn ang="0">
                  <a:pos x="5" y="21"/>
                </a:cxn>
                <a:cxn ang="0">
                  <a:pos x="3" y="23"/>
                </a:cxn>
                <a:cxn ang="0">
                  <a:pos x="0" y="24"/>
                </a:cxn>
              </a:cxnLst>
              <a:rect l="0" t="0" r="r" b="b"/>
              <a:pathLst>
                <a:path w="54" h="24">
                  <a:moveTo>
                    <a:pt x="3" y="3"/>
                  </a:moveTo>
                  <a:lnTo>
                    <a:pt x="3" y="4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4"/>
                  </a:lnTo>
                  <a:lnTo>
                    <a:pt x="7" y="3"/>
                  </a:lnTo>
                  <a:lnTo>
                    <a:pt x="9" y="3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9" y="4"/>
                  </a:lnTo>
                  <a:lnTo>
                    <a:pt x="21" y="4"/>
                  </a:lnTo>
                  <a:lnTo>
                    <a:pt x="22" y="4"/>
                  </a:lnTo>
                  <a:lnTo>
                    <a:pt x="23" y="4"/>
                  </a:lnTo>
                  <a:lnTo>
                    <a:pt x="24" y="4"/>
                  </a:lnTo>
                  <a:lnTo>
                    <a:pt x="25" y="4"/>
                  </a:lnTo>
                  <a:lnTo>
                    <a:pt x="27" y="4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30" y="3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4" y="2"/>
                  </a:lnTo>
                  <a:lnTo>
                    <a:pt x="35" y="2"/>
                  </a:lnTo>
                  <a:lnTo>
                    <a:pt x="36" y="1"/>
                  </a:lnTo>
                  <a:lnTo>
                    <a:pt x="37" y="1"/>
                  </a:lnTo>
                  <a:lnTo>
                    <a:pt x="39" y="1"/>
                  </a:lnTo>
                  <a:lnTo>
                    <a:pt x="40" y="1"/>
                  </a:lnTo>
                  <a:lnTo>
                    <a:pt x="41" y="0"/>
                  </a:lnTo>
                  <a:lnTo>
                    <a:pt x="42" y="0"/>
                  </a:lnTo>
                  <a:lnTo>
                    <a:pt x="43" y="0"/>
                  </a:lnTo>
                  <a:lnTo>
                    <a:pt x="45" y="0"/>
                  </a:lnTo>
                  <a:lnTo>
                    <a:pt x="46" y="0"/>
                  </a:lnTo>
                  <a:lnTo>
                    <a:pt x="47" y="1"/>
                  </a:lnTo>
                  <a:lnTo>
                    <a:pt x="48" y="1"/>
                  </a:lnTo>
                  <a:lnTo>
                    <a:pt x="49" y="1"/>
                  </a:lnTo>
                  <a:lnTo>
                    <a:pt x="50" y="2"/>
                  </a:lnTo>
                  <a:lnTo>
                    <a:pt x="50" y="3"/>
                  </a:lnTo>
                  <a:lnTo>
                    <a:pt x="52" y="3"/>
                  </a:lnTo>
                  <a:lnTo>
                    <a:pt x="52" y="4"/>
                  </a:lnTo>
                  <a:lnTo>
                    <a:pt x="53" y="4"/>
                  </a:lnTo>
                  <a:lnTo>
                    <a:pt x="53" y="5"/>
                  </a:lnTo>
                  <a:lnTo>
                    <a:pt x="53" y="6"/>
                  </a:lnTo>
                  <a:lnTo>
                    <a:pt x="54" y="7"/>
                  </a:lnTo>
                  <a:lnTo>
                    <a:pt x="54" y="8"/>
                  </a:lnTo>
                  <a:lnTo>
                    <a:pt x="53" y="9"/>
                  </a:lnTo>
                  <a:lnTo>
                    <a:pt x="53" y="10"/>
                  </a:lnTo>
                  <a:lnTo>
                    <a:pt x="52" y="11"/>
                  </a:lnTo>
                  <a:lnTo>
                    <a:pt x="50" y="11"/>
                  </a:lnTo>
                  <a:lnTo>
                    <a:pt x="50" y="12"/>
                  </a:lnTo>
                  <a:lnTo>
                    <a:pt x="49" y="12"/>
                  </a:lnTo>
                  <a:lnTo>
                    <a:pt x="48" y="14"/>
                  </a:lnTo>
                  <a:lnTo>
                    <a:pt x="47" y="14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3" y="15"/>
                  </a:lnTo>
                  <a:lnTo>
                    <a:pt x="42" y="16"/>
                  </a:lnTo>
                  <a:lnTo>
                    <a:pt x="41" y="16"/>
                  </a:lnTo>
                  <a:lnTo>
                    <a:pt x="40" y="16"/>
                  </a:lnTo>
                  <a:lnTo>
                    <a:pt x="39" y="16"/>
                  </a:lnTo>
                  <a:lnTo>
                    <a:pt x="37" y="16"/>
                  </a:lnTo>
                  <a:lnTo>
                    <a:pt x="37" y="17"/>
                  </a:lnTo>
                  <a:lnTo>
                    <a:pt x="37" y="16"/>
                  </a:lnTo>
                  <a:lnTo>
                    <a:pt x="36" y="16"/>
                  </a:lnTo>
                  <a:lnTo>
                    <a:pt x="36" y="15"/>
                  </a:lnTo>
                  <a:lnTo>
                    <a:pt x="35" y="14"/>
                  </a:lnTo>
                  <a:lnTo>
                    <a:pt x="34" y="12"/>
                  </a:lnTo>
                  <a:lnTo>
                    <a:pt x="34" y="11"/>
                  </a:lnTo>
                  <a:lnTo>
                    <a:pt x="33" y="11"/>
                  </a:lnTo>
                  <a:lnTo>
                    <a:pt x="33" y="10"/>
                  </a:lnTo>
                  <a:lnTo>
                    <a:pt x="31" y="10"/>
                  </a:lnTo>
                  <a:lnTo>
                    <a:pt x="31" y="9"/>
                  </a:lnTo>
                  <a:lnTo>
                    <a:pt x="30" y="9"/>
                  </a:lnTo>
                  <a:lnTo>
                    <a:pt x="30" y="8"/>
                  </a:lnTo>
                  <a:lnTo>
                    <a:pt x="29" y="8"/>
                  </a:lnTo>
                  <a:lnTo>
                    <a:pt x="28" y="8"/>
                  </a:lnTo>
                  <a:lnTo>
                    <a:pt x="28" y="7"/>
                  </a:lnTo>
                  <a:lnTo>
                    <a:pt x="27" y="7"/>
                  </a:lnTo>
                  <a:lnTo>
                    <a:pt x="25" y="7"/>
                  </a:lnTo>
                  <a:lnTo>
                    <a:pt x="24" y="7"/>
                  </a:lnTo>
                  <a:lnTo>
                    <a:pt x="23" y="7"/>
                  </a:lnTo>
                  <a:lnTo>
                    <a:pt x="22" y="8"/>
                  </a:lnTo>
                  <a:lnTo>
                    <a:pt x="21" y="8"/>
                  </a:lnTo>
                  <a:lnTo>
                    <a:pt x="19" y="8"/>
                  </a:lnTo>
                  <a:lnTo>
                    <a:pt x="18" y="9"/>
                  </a:lnTo>
                  <a:lnTo>
                    <a:pt x="17" y="9"/>
                  </a:lnTo>
                  <a:lnTo>
                    <a:pt x="17" y="10"/>
                  </a:lnTo>
                  <a:lnTo>
                    <a:pt x="16" y="10"/>
                  </a:lnTo>
                  <a:lnTo>
                    <a:pt x="16" y="11"/>
                  </a:lnTo>
                  <a:lnTo>
                    <a:pt x="15" y="11"/>
                  </a:lnTo>
                  <a:lnTo>
                    <a:pt x="13" y="12"/>
                  </a:lnTo>
                  <a:lnTo>
                    <a:pt x="12" y="14"/>
                  </a:lnTo>
                  <a:lnTo>
                    <a:pt x="11" y="15"/>
                  </a:lnTo>
                  <a:lnTo>
                    <a:pt x="11" y="16"/>
                  </a:lnTo>
                  <a:lnTo>
                    <a:pt x="10" y="16"/>
                  </a:lnTo>
                  <a:lnTo>
                    <a:pt x="10" y="17"/>
                  </a:lnTo>
                  <a:lnTo>
                    <a:pt x="9" y="18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6" y="20"/>
                  </a:lnTo>
                  <a:lnTo>
                    <a:pt x="6" y="21"/>
                  </a:lnTo>
                  <a:lnTo>
                    <a:pt x="5" y="21"/>
                  </a:lnTo>
                  <a:lnTo>
                    <a:pt x="4" y="22"/>
                  </a:lnTo>
                  <a:lnTo>
                    <a:pt x="3" y="23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4674" y="1308"/>
              <a:ext cx="42" cy="37"/>
            </a:xfrm>
            <a:custGeom>
              <a:avLst/>
              <a:gdLst/>
              <a:ahLst/>
              <a:cxnLst>
                <a:cxn ang="0">
                  <a:pos x="42" y="2"/>
                </a:cxn>
                <a:cxn ang="0">
                  <a:pos x="41" y="4"/>
                </a:cxn>
                <a:cxn ang="0">
                  <a:pos x="41" y="6"/>
                </a:cxn>
                <a:cxn ang="0">
                  <a:pos x="40" y="8"/>
                </a:cxn>
                <a:cxn ang="0">
                  <a:pos x="39" y="11"/>
                </a:cxn>
                <a:cxn ang="0">
                  <a:pos x="39" y="13"/>
                </a:cxn>
                <a:cxn ang="0">
                  <a:pos x="37" y="15"/>
                </a:cxn>
                <a:cxn ang="0">
                  <a:pos x="36" y="17"/>
                </a:cxn>
                <a:cxn ang="0">
                  <a:pos x="35" y="19"/>
                </a:cxn>
                <a:cxn ang="0">
                  <a:pos x="34" y="21"/>
                </a:cxn>
                <a:cxn ang="0">
                  <a:pos x="34" y="23"/>
                </a:cxn>
                <a:cxn ang="0">
                  <a:pos x="33" y="25"/>
                </a:cxn>
                <a:cxn ang="0">
                  <a:pos x="31" y="27"/>
                </a:cxn>
                <a:cxn ang="0">
                  <a:pos x="30" y="30"/>
                </a:cxn>
                <a:cxn ang="0">
                  <a:pos x="29" y="32"/>
                </a:cxn>
                <a:cxn ang="0">
                  <a:pos x="24" y="37"/>
                </a:cxn>
                <a:cxn ang="0">
                  <a:pos x="22" y="35"/>
                </a:cxn>
                <a:cxn ang="0">
                  <a:pos x="19" y="34"/>
                </a:cxn>
                <a:cxn ang="0">
                  <a:pos x="17" y="32"/>
                </a:cxn>
                <a:cxn ang="0">
                  <a:pos x="16" y="30"/>
                </a:cxn>
                <a:cxn ang="0">
                  <a:pos x="15" y="27"/>
                </a:cxn>
                <a:cxn ang="0">
                  <a:pos x="12" y="25"/>
                </a:cxn>
                <a:cxn ang="0">
                  <a:pos x="11" y="23"/>
                </a:cxn>
                <a:cxn ang="0">
                  <a:pos x="10" y="21"/>
                </a:cxn>
                <a:cxn ang="0">
                  <a:pos x="9" y="19"/>
                </a:cxn>
                <a:cxn ang="0">
                  <a:pos x="7" y="16"/>
                </a:cxn>
                <a:cxn ang="0">
                  <a:pos x="6" y="14"/>
                </a:cxn>
                <a:cxn ang="0">
                  <a:pos x="5" y="12"/>
                </a:cxn>
                <a:cxn ang="0">
                  <a:pos x="4" y="9"/>
                </a:cxn>
                <a:cxn ang="0">
                  <a:pos x="3" y="6"/>
                </a:cxn>
                <a:cxn ang="0">
                  <a:pos x="2" y="4"/>
                </a:cxn>
                <a:cxn ang="0">
                  <a:pos x="0" y="2"/>
                </a:cxn>
              </a:cxnLst>
              <a:rect l="0" t="0" r="r" b="b"/>
              <a:pathLst>
                <a:path w="42" h="37">
                  <a:moveTo>
                    <a:pt x="5" y="0"/>
                  </a:moveTo>
                  <a:lnTo>
                    <a:pt x="42" y="2"/>
                  </a:lnTo>
                  <a:lnTo>
                    <a:pt x="42" y="3"/>
                  </a:lnTo>
                  <a:lnTo>
                    <a:pt x="41" y="4"/>
                  </a:lnTo>
                  <a:lnTo>
                    <a:pt x="41" y="5"/>
                  </a:lnTo>
                  <a:lnTo>
                    <a:pt x="41" y="6"/>
                  </a:lnTo>
                  <a:lnTo>
                    <a:pt x="40" y="7"/>
                  </a:lnTo>
                  <a:lnTo>
                    <a:pt x="40" y="8"/>
                  </a:lnTo>
                  <a:lnTo>
                    <a:pt x="40" y="9"/>
                  </a:lnTo>
                  <a:lnTo>
                    <a:pt x="39" y="11"/>
                  </a:lnTo>
                  <a:lnTo>
                    <a:pt x="39" y="12"/>
                  </a:lnTo>
                  <a:lnTo>
                    <a:pt x="39" y="13"/>
                  </a:lnTo>
                  <a:lnTo>
                    <a:pt x="37" y="14"/>
                  </a:lnTo>
                  <a:lnTo>
                    <a:pt x="37" y="15"/>
                  </a:lnTo>
                  <a:lnTo>
                    <a:pt x="37" y="16"/>
                  </a:lnTo>
                  <a:lnTo>
                    <a:pt x="36" y="17"/>
                  </a:lnTo>
                  <a:lnTo>
                    <a:pt x="36" y="18"/>
                  </a:lnTo>
                  <a:lnTo>
                    <a:pt x="35" y="19"/>
                  </a:lnTo>
                  <a:lnTo>
                    <a:pt x="35" y="20"/>
                  </a:lnTo>
                  <a:lnTo>
                    <a:pt x="34" y="21"/>
                  </a:lnTo>
                  <a:lnTo>
                    <a:pt x="34" y="22"/>
                  </a:lnTo>
                  <a:lnTo>
                    <a:pt x="34" y="23"/>
                  </a:lnTo>
                  <a:lnTo>
                    <a:pt x="33" y="24"/>
                  </a:lnTo>
                  <a:lnTo>
                    <a:pt x="33" y="25"/>
                  </a:lnTo>
                  <a:lnTo>
                    <a:pt x="31" y="26"/>
                  </a:lnTo>
                  <a:lnTo>
                    <a:pt x="31" y="27"/>
                  </a:lnTo>
                  <a:lnTo>
                    <a:pt x="30" y="29"/>
                  </a:lnTo>
                  <a:lnTo>
                    <a:pt x="30" y="30"/>
                  </a:lnTo>
                  <a:lnTo>
                    <a:pt x="30" y="31"/>
                  </a:lnTo>
                  <a:lnTo>
                    <a:pt x="29" y="32"/>
                  </a:lnTo>
                  <a:lnTo>
                    <a:pt x="29" y="33"/>
                  </a:lnTo>
                  <a:lnTo>
                    <a:pt x="24" y="37"/>
                  </a:lnTo>
                  <a:lnTo>
                    <a:pt x="23" y="36"/>
                  </a:lnTo>
                  <a:lnTo>
                    <a:pt x="22" y="35"/>
                  </a:lnTo>
                  <a:lnTo>
                    <a:pt x="21" y="35"/>
                  </a:lnTo>
                  <a:lnTo>
                    <a:pt x="19" y="34"/>
                  </a:lnTo>
                  <a:lnTo>
                    <a:pt x="18" y="33"/>
                  </a:lnTo>
                  <a:lnTo>
                    <a:pt x="17" y="32"/>
                  </a:lnTo>
                  <a:lnTo>
                    <a:pt x="17" y="31"/>
                  </a:lnTo>
                  <a:lnTo>
                    <a:pt x="16" y="30"/>
                  </a:lnTo>
                  <a:lnTo>
                    <a:pt x="15" y="29"/>
                  </a:lnTo>
                  <a:lnTo>
                    <a:pt x="15" y="27"/>
                  </a:lnTo>
                  <a:lnTo>
                    <a:pt x="13" y="26"/>
                  </a:lnTo>
                  <a:lnTo>
                    <a:pt x="12" y="25"/>
                  </a:lnTo>
                  <a:lnTo>
                    <a:pt x="12" y="24"/>
                  </a:lnTo>
                  <a:lnTo>
                    <a:pt x="11" y="23"/>
                  </a:lnTo>
                  <a:lnTo>
                    <a:pt x="10" y="22"/>
                  </a:lnTo>
                  <a:lnTo>
                    <a:pt x="10" y="21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7" y="18"/>
                  </a:lnTo>
                  <a:lnTo>
                    <a:pt x="7" y="16"/>
                  </a:lnTo>
                  <a:lnTo>
                    <a:pt x="6" y="15"/>
                  </a:lnTo>
                  <a:lnTo>
                    <a:pt x="6" y="14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4" y="11"/>
                  </a:lnTo>
                  <a:lnTo>
                    <a:pt x="4" y="9"/>
                  </a:lnTo>
                  <a:lnTo>
                    <a:pt x="3" y="8"/>
                  </a:lnTo>
                  <a:lnTo>
                    <a:pt x="3" y="6"/>
                  </a:lnTo>
                  <a:lnTo>
                    <a:pt x="2" y="5"/>
                  </a:lnTo>
                  <a:lnTo>
                    <a:pt x="2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4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4678" y="1409"/>
              <a:ext cx="115" cy="122"/>
            </a:xfrm>
            <a:custGeom>
              <a:avLst/>
              <a:gdLst/>
              <a:ahLst/>
              <a:cxnLst>
                <a:cxn ang="0">
                  <a:pos x="29" y="29"/>
                </a:cxn>
                <a:cxn ang="0">
                  <a:pos x="35" y="28"/>
                </a:cxn>
                <a:cxn ang="0">
                  <a:pos x="41" y="26"/>
                </a:cxn>
                <a:cxn ang="0">
                  <a:pos x="46" y="24"/>
                </a:cxn>
                <a:cxn ang="0">
                  <a:pos x="52" y="22"/>
                </a:cxn>
                <a:cxn ang="0">
                  <a:pos x="58" y="20"/>
                </a:cxn>
                <a:cxn ang="0">
                  <a:pos x="66" y="17"/>
                </a:cxn>
                <a:cxn ang="0">
                  <a:pos x="74" y="14"/>
                </a:cxn>
                <a:cxn ang="0">
                  <a:pos x="82" y="12"/>
                </a:cxn>
                <a:cxn ang="0">
                  <a:pos x="91" y="9"/>
                </a:cxn>
                <a:cxn ang="0">
                  <a:pos x="99" y="6"/>
                </a:cxn>
                <a:cxn ang="0">
                  <a:pos x="107" y="3"/>
                </a:cxn>
                <a:cxn ang="0">
                  <a:pos x="115" y="0"/>
                </a:cxn>
                <a:cxn ang="0">
                  <a:pos x="113" y="20"/>
                </a:cxn>
                <a:cxn ang="0">
                  <a:pos x="113" y="36"/>
                </a:cxn>
                <a:cxn ang="0">
                  <a:pos x="113" y="51"/>
                </a:cxn>
                <a:cxn ang="0">
                  <a:pos x="113" y="67"/>
                </a:cxn>
                <a:cxn ang="0">
                  <a:pos x="113" y="84"/>
                </a:cxn>
                <a:cxn ang="0">
                  <a:pos x="113" y="100"/>
                </a:cxn>
                <a:cxn ang="0">
                  <a:pos x="110" y="109"/>
                </a:cxn>
                <a:cxn ang="0">
                  <a:pos x="103" y="110"/>
                </a:cxn>
                <a:cxn ang="0">
                  <a:pos x="95" y="114"/>
                </a:cxn>
                <a:cxn ang="0">
                  <a:pos x="89" y="117"/>
                </a:cxn>
                <a:cxn ang="0">
                  <a:pos x="84" y="120"/>
                </a:cxn>
                <a:cxn ang="0">
                  <a:pos x="76" y="119"/>
                </a:cxn>
                <a:cxn ang="0">
                  <a:pos x="69" y="114"/>
                </a:cxn>
                <a:cxn ang="0">
                  <a:pos x="66" y="116"/>
                </a:cxn>
                <a:cxn ang="0">
                  <a:pos x="63" y="119"/>
                </a:cxn>
                <a:cxn ang="0">
                  <a:pos x="60" y="114"/>
                </a:cxn>
                <a:cxn ang="0">
                  <a:pos x="57" y="107"/>
                </a:cxn>
                <a:cxn ang="0">
                  <a:pos x="56" y="99"/>
                </a:cxn>
                <a:cxn ang="0">
                  <a:pos x="56" y="92"/>
                </a:cxn>
                <a:cxn ang="0">
                  <a:pos x="56" y="84"/>
                </a:cxn>
                <a:cxn ang="0">
                  <a:pos x="56" y="77"/>
                </a:cxn>
                <a:cxn ang="0">
                  <a:pos x="54" y="72"/>
                </a:cxn>
                <a:cxn ang="0">
                  <a:pos x="50" y="69"/>
                </a:cxn>
                <a:cxn ang="0">
                  <a:pos x="45" y="67"/>
                </a:cxn>
                <a:cxn ang="0">
                  <a:pos x="39" y="67"/>
                </a:cxn>
                <a:cxn ang="0">
                  <a:pos x="33" y="66"/>
                </a:cxn>
                <a:cxn ang="0">
                  <a:pos x="27" y="67"/>
                </a:cxn>
                <a:cxn ang="0">
                  <a:pos x="23" y="73"/>
                </a:cxn>
                <a:cxn ang="0">
                  <a:pos x="19" y="76"/>
                </a:cxn>
                <a:cxn ang="0">
                  <a:pos x="17" y="80"/>
                </a:cxn>
                <a:cxn ang="0">
                  <a:pos x="14" y="84"/>
                </a:cxn>
                <a:cxn ang="0">
                  <a:pos x="13" y="86"/>
                </a:cxn>
                <a:cxn ang="0">
                  <a:pos x="9" y="76"/>
                </a:cxn>
                <a:cxn ang="0">
                  <a:pos x="6" y="64"/>
                </a:cxn>
                <a:cxn ang="0">
                  <a:pos x="1" y="53"/>
                </a:cxn>
                <a:cxn ang="0">
                  <a:pos x="1" y="42"/>
                </a:cxn>
                <a:cxn ang="0">
                  <a:pos x="6" y="35"/>
                </a:cxn>
                <a:cxn ang="0">
                  <a:pos x="19" y="31"/>
                </a:cxn>
              </a:cxnLst>
              <a:rect l="0" t="0" r="r" b="b"/>
              <a:pathLst>
                <a:path w="115" h="120">
                  <a:moveTo>
                    <a:pt x="24" y="31"/>
                  </a:moveTo>
                  <a:lnTo>
                    <a:pt x="25" y="30"/>
                  </a:lnTo>
                  <a:lnTo>
                    <a:pt x="26" y="30"/>
                  </a:lnTo>
                  <a:lnTo>
                    <a:pt x="27" y="30"/>
                  </a:lnTo>
                  <a:lnTo>
                    <a:pt x="29" y="29"/>
                  </a:lnTo>
                  <a:lnTo>
                    <a:pt x="30" y="29"/>
                  </a:lnTo>
                  <a:lnTo>
                    <a:pt x="31" y="29"/>
                  </a:lnTo>
                  <a:lnTo>
                    <a:pt x="32" y="28"/>
                  </a:lnTo>
                  <a:lnTo>
                    <a:pt x="33" y="28"/>
                  </a:lnTo>
                  <a:lnTo>
                    <a:pt x="35" y="28"/>
                  </a:lnTo>
                  <a:lnTo>
                    <a:pt x="36" y="27"/>
                  </a:lnTo>
                  <a:lnTo>
                    <a:pt x="37" y="27"/>
                  </a:lnTo>
                  <a:lnTo>
                    <a:pt x="38" y="27"/>
                  </a:lnTo>
                  <a:lnTo>
                    <a:pt x="39" y="26"/>
                  </a:lnTo>
                  <a:lnTo>
                    <a:pt x="41" y="26"/>
                  </a:lnTo>
                  <a:lnTo>
                    <a:pt x="42" y="26"/>
                  </a:lnTo>
                  <a:lnTo>
                    <a:pt x="43" y="25"/>
                  </a:lnTo>
                  <a:lnTo>
                    <a:pt x="44" y="25"/>
                  </a:lnTo>
                  <a:lnTo>
                    <a:pt x="45" y="25"/>
                  </a:lnTo>
                  <a:lnTo>
                    <a:pt x="46" y="24"/>
                  </a:lnTo>
                  <a:lnTo>
                    <a:pt x="48" y="24"/>
                  </a:lnTo>
                  <a:lnTo>
                    <a:pt x="49" y="23"/>
                  </a:lnTo>
                  <a:lnTo>
                    <a:pt x="50" y="23"/>
                  </a:lnTo>
                  <a:lnTo>
                    <a:pt x="51" y="22"/>
                  </a:lnTo>
                  <a:lnTo>
                    <a:pt x="52" y="22"/>
                  </a:lnTo>
                  <a:lnTo>
                    <a:pt x="54" y="22"/>
                  </a:lnTo>
                  <a:lnTo>
                    <a:pt x="55" y="21"/>
                  </a:lnTo>
                  <a:lnTo>
                    <a:pt x="56" y="21"/>
                  </a:lnTo>
                  <a:lnTo>
                    <a:pt x="57" y="20"/>
                  </a:lnTo>
                  <a:lnTo>
                    <a:pt x="58" y="20"/>
                  </a:lnTo>
                  <a:lnTo>
                    <a:pt x="60" y="19"/>
                  </a:lnTo>
                  <a:lnTo>
                    <a:pt x="61" y="19"/>
                  </a:lnTo>
                  <a:lnTo>
                    <a:pt x="62" y="18"/>
                  </a:lnTo>
                  <a:lnTo>
                    <a:pt x="64" y="18"/>
                  </a:lnTo>
                  <a:lnTo>
                    <a:pt x="66" y="17"/>
                  </a:lnTo>
                  <a:lnTo>
                    <a:pt x="67" y="17"/>
                  </a:lnTo>
                  <a:lnTo>
                    <a:pt x="69" y="15"/>
                  </a:lnTo>
                  <a:lnTo>
                    <a:pt x="70" y="15"/>
                  </a:lnTo>
                  <a:lnTo>
                    <a:pt x="73" y="15"/>
                  </a:lnTo>
                  <a:lnTo>
                    <a:pt x="74" y="14"/>
                  </a:lnTo>
                  <a:lnTo>
                    <a:pt x="75" y="14"/>
                  </a:lnTo>
                  <a:lnTo>
                    <a:pt x="78" y="13"/>
                  </a:lnTo>
                  <a:lnTo>
                    <a:pt x="79" y="13"/>
                  </a:lnTo>
                  <a:lnTo>
                    <a:pt x="81" y="12"/>
                  </a:lnTo>
                  <a:lnTo>
                    <a:pt x="82" y="12"/>
                  </a:lnTo>
                  <a:lnTo>
                    <a:pt x="84" y="11"/>
                  </a:lnTo>
                  <a:lnTo>
                    <a:pt x="86" y="11"/>
                  </a:lnTo>
                  <a:lnTo>
                    <a:pt x="87" y="10"/>
                  </a:lnTo>
                  <a:lnTo>
                    <a:pt x="89" y="10"/>
                  </a:lnTo>
                  <a:lnTo>
                    <a:pt x="91" y="9"/>
                  </a:lnTo>
                  <a:lnTo>
                    <a:pt x="92" y="8"/>
                  </a:lnTo>
                  <a:lnTo>
                    <a:pt x="94" y="8"/>
                  </a:lnTo>
                  <a:lnTo>
                    <a:pt x="95" y="7"/>
                  </a:lnTo>
                  <a:lnTo>
                    <a:pt x="97" y="7"/>
                  </a:lnTo>
                  <a:lnTo>
                    <a:pt x="99" y="6"/>
                  </a:lnTo>
                  <a:lnTo>
                    <a:pt x="100" y="5"/>
                  </a:lnTo>
                  <a:lnTo>
                    <a:pt x="103" y="5"/>
                  </a:lnTo>
                  <a:lnTo>
                    <a:pt x="104" y="4"/>
                  </a:lnTo>
                  <a:lnTo>
                    <a:pt x="105" y="4"/>
                  </a:lnTo>
                  <a:lnTo>
                    <a:pt x="107" y="3"/>
                  </a:lnTo>
                  <a:lnTo>
                    <a:pt x="109" y="2"/>
                  </a:lnTo>
                  <a:lnTo>
                    <a:pt x="110" y="2"/>
                  </a:lnTo>
                  <a:lnTo>
                    <a:pt x="112" y="1"/>
                  </a:lnTo>
                  <a:lnTo>
                    <a:pt x="113" y="0"/>
                  </a:lnTo>
                  <a:lnTo>
                    <a:pt x="115" y="0"/>
                  </a:lnTo>
                  <a:lnTo>
                    <a:pt x="112" y="6"/>
                  </a:lnTo>
                  <a:lnTo>
                    <a:pt x="112" y="10"/>
                  </a:lnTo>
                  <a:lnTo>
                    <a:pt x="112" y="13"/>
                  </a:lnTo>
                  <a:lnTo>
                    <a:pt x="113" y="17"/>
                  </a:lnTo>
                  <a:lnTo>
                    <a:pt x="113" y="20"/>
                  </a:lnTo>
                  <a:lnTo>
                    <a:pt x="113" y="23"/>
                  </a:lnTo>
                  <a:lnTo>
                    <a:pt x="113" y="26"/>
                  </a:lnTo>
                  <a:lnTo>
                    <a:pt x="113" y="29"/>
                  </a:lnTo>
                  <a:lnTo>
                    <a:pt x="113" y="32"/>
                  </a:lnTo>
                  <a:lnTo>
                    <a:pt x="113" y="36"/>
                  </a:lnTo>
                  <a:lnTo>
                    <a:pt x="113" y="39"/>
                  </a:lnTo>
                  <a:lnTo>
                    <a:pt x="113" y="42"/>
                  </a:lnTo>
                  <a:lnTo>
                    <a:pt x="113" y="45"/>
                  </a:lnTo>
                  <a:lnTo>
                    <a:pt x="113" y="48"/>
                  </a:lnTo>
                  <a:lnTo>
                    <a:pt x="113" y="51"/>
                  </a:lnTo>
                  <a:lnTo>
                    <a:pt x="113" y="55"/>
                  </a:lnTo>
                  <a:lnTo>
                    <a:pt x="113" y="58"/>
                  </a:lnTo>
                  <a:lnTo>
                    <a:pt x="113" y="61"/>
                  </a:lnTo>
                  <a:lnTo>
                    <a:pt x="113" y="64"/>
                  </a:lnTo>
                  <a:lnTo>
                    <a:pt x="113" y="67"/>
                  </a:lnTo>
                  <a:lnTo>
                    <a:pt x="113" y="72"/>
                  </a:lnTo>
                  <a:lnTo>
                    <a:pt x="113" y="75"/>
                  </a:lnTo>
                  <a:lnTo>
                    <a:pt x="113" y="78"/>
                  </a:lnTo>
                  <a:lnTo>
                    <a:pt x="113" y="81"/>
                  </a:lnTo>
                  <a:lnTo>
                    <a:pt x="113" y="84"/>
                  </a:lnTo>
                  <a:lnTo>
                    <a:pt x="113" y="88"/>
                  </a:lnTo>
                  <a:lnTo>
                    <a:pt x="113" y="91"/>
                  </a:lnTo>
                  <a:lnTo>
                    <a:pt x="113" y="94"/>
                  </a:lnTo>
                  <a:lnTo>
                    <a:pt x="113" y="97"/>
                  </a:lnTo>
                  <a:lnTo>
                    <a:pt x="113" y="100"/>
                  </a:lnTo>
                  <a:lnTo>
                    <a:pt x="113" y="103"/>
                  </a:lnTo>
                  <a:lnTo>
                    <a:pt x="113" y="107"/>
                  </a:lnTo>
                  <a:lnTo>
                    <a:pt x="113" y="110"/>
                  </a:lnTo>
                  <a:lnTo>
                    <a:pt x="112" y="109"/>
                  </a:lnTo>
                  <a:lnTo>
                    <a:pt x="110" y="109"/>
                  </a:lnTo>
                  <a:lnTo>
                    <a:pt x="109" y="109"/>
                  </a:lnTo>
                  <a:lnTo>
                    <a:pt x="107" y="109"/>
                  </a:lnTo>
                  <a:lnTo>
                    <a:pt x="105" y="110"/>
                  </a:lnTo>
                  <a:lnTo>
                    <a:pt x="104" y="110"/>
                  </a:lnTo>
                  <a:lnTo>
                    <a:pt x="103" y="110"/>
                  </a:lnTo>
                  <a:lnTo>
                    <a:pt x="101" y="111"/>
                  </a:lnTo>
                  <a:lnTo>
                    <a:pt x="99" y="112"/>
                  </a:lnTo>
                  <a:lnTo>
                    <a:pt x="98" y="112"/>
                  </a:lnTo>
                  <a:lnTo>
                    <a:pt x="97" y="113"/>
                  </a:lnTo>
                  <a:lnTo>
                    <a:pt x="95" y="114"/>
                  </a:lnTo>
                  <a:lnTo>
                    <a:pt x="94" y="114"/>
                  </a:lnTo>
                  <a:lnTo>
                    <a:pt x="93" y="115"/>
                  </a:lnTo>
                  <a:lnTo>
                    <a:pt x="92" y="116"/>
                  </a:lnTo>
                  <a:lnTo>
                    <a:pt x="91" y="117"/>
                  </a:lnTo>
                  <a:lnTo>
                    <a:pt x="89" y="117"/>
                  </a:lnTo>
                  <a:lnTo>
                    <a:pt x="88" y="118"/>
                  </a:lnTo>
                  <a:lnTo>
                    <a:pt x="87" y="119"/>
                  </a:lnTo>
                  <a:lnTo>
                    <a:pt x="86" y="119"/>
                  </a:lnTo>
                  <a:lnTo>
                    <a:pt x="85" y="120"/>
                  </a:lnTo>
                  <a:lnTo>
                    <a:pt x="84" y="120"/>
                  </a:lnTo>
                  <a:lnTo>
                    <a:pt x="82" y="120"/>
                  </a:lnTo>
                  <a:lnTo>
                    <a:pt x="81" y="120"/>
                  </a:lnTo>
                  <a:lnTo>
                    <a:pt x="80" y="120"/>
                  </a:lnTo>
                  <a:lnTo>
                    <a:pt x="78" y="120"/>
                  </a:lnTo>
                  <a:lnTo>
                    <a:pt x="76" y="119"/>
                  </a:lnTo>
                  <a:lnTo>
                    <a:pt x="75" y="119"/>
                  </a:lnTo>
                  <a:lnTo>
                    <a:pt x="74" y="118"/>
                  </a:lnTo>
                  <a:lnTo>
                    <a:pt x="73" y="117"/>
                  </a:lnTo>
                  <a:lnTo>
                    <a:pt x="70" y="116"/>
                  </a:lnTo>
                  <a:lnTo>
                    <a:pt x="69" y="114"/>
                  </a:lnTo>
                  <a:lnTo>
                    <a:pt x="69" y="115"/>
                  </a:lnTo>
                  <a:lnTo>
                    <a:pt x="68" y="115"/>
                  </a:lnTo>
                  <a:lnTo>
                    <a:pt x="67" y="115"/>
                  </a:lnTo>
                  <a:lnTo>
                    <a:pt x="67" y="116"/>
                  </a:lnTo>
                  <a:lnTo>
                    <a:pt x="66" y="116"/>
                  </a:lnTo>
                  <a:lnTo>
                    <a:pt x="66" y="117"/>
                  </a:lnTo>
                  <a:lnTo>
                    <a:pt x="64" y="117"/>
                  </a:lnTo>
                  <a:lnTo>
                    <a:pt x="64" y="118"/>
                  </a:lnTo>
                  <a:lnTo>
                    <a:pt x="63" y="118"/>
                  </a:lnTo>
                  <a:lnTo>
                    <a:pt x="63" y="119"/>
                  </a:lnTo>
                  <a:lnTo>
                    <a:pt x="62" y="119"/>
                  </a:lnTo>
                  <a:lnTo>
                    <a:pt x="62" y="118"/>
                  </a:lnTo>
                  <a:lnTo>
                    <a:pt x="61" y="116"/>
                  </a:lnTo>
                  <a:lnTo>
                    <a:pt x="61" y="115"/>
                  </a:lnTo>
                  <a:lnTo>
                    <a:pt x="60" y="114"/>
                  </a:lnTo>
                  <a:lnTo>
                    <a:pt x="60" y="113"/>
                  </a:lnTo>
                  <a:lnTo>
                    <a:pt x="58" y="111"/>
                  </a:lnTo>
                  <a:lnTo>
                    <a:pt x="58" y="110"/>
                  </a:lnTo>
                  <a:lnTo>
                    <a:pt x="58" y="109"/>
                  </a:lnTo>
                  <a:lnTo>
                    <a:pt x="57" y="107"/>
                  </a:lnTo>
                  <a:lnTo>
                    <a:pt x="57" y="106"/>
                  </a:lnTo>
                  <a:lnTo>
                    <a:pt x="57" y="104"/>
                  </a:lnTo>
                  <a:lnTo>
                    <a:pt x="57" y="102"/>
                  </a:lnTo>
                  <a:lnTo>
                    <a:pt x="57" y="101"/>
                  </a:lnTo>
                  <a:lnTo>
                    <a:pt x="56" y="99"/>
                  </a:lnTo>
                  <a:lnTo>
                    <a:pt x="56" y="98"/>
                  </a:lnTo>
                  <a:lnTo>
                    <a:pt x="56" y="97"/>
                  </a:lnTo>
                  <a:lnTo>
                    <a:pt x="56" y="95"/>
                  </a:lnTo>
                  <a:lnTo>
                    <a:pt x="56" y="94"/>
                  </a:lnTo>
                  <a:lnTo>
                    <a:pt x="56" y="92"/>
                  </a:lnTo>
                  <a:lnTo>
                    <a:pt x="56" y="91"/>
                  </a:lnTo>
                  <a:lnTo>
                    <a:pt x="56" y="90"/>
                  </a:lnTo>
                  <a:lnTo>
                    <a:pt x="56" y="88"/>
                  </a:lnTo>
                  <a:lnTo>
                    <a:pt x="56" y="86"/>
                  </a:lnTo>
                  <a:lnTo>
                    <a:pt x="56" y="84"/>
                  </a:lnTo>
                  <a:lnTo>
                    <a:pt x="56" y="83"/>
                  </a:lnTo>
                  <a:lnTo>
                    <a:pt x="56" y="82"/>
                  </a:lnTo>
                  <a:lnTo>
                    <a:pt x="56" y="80"/>
                  </a:lnTo>
                  <a:lnTo>
                    <a:pt x="56" y="79"/>
                  </a:lnTo>
                  <a:lnTo>
                    <a:pt x="56" y="77"/>
                  </a:lnTo>
                  <a:lnTo>
                    <a:pt x="56" y="76"/>
                  </a:lnTo>
                  <a:lnTo>
                    <a:pt x="56" y="75"/>
                  </a:lnTo>
                  <a:lnTo>
                    <a:pt x="56" y="73"/>
                  </a:lnTo>
                  <a:lnTo>
                    <a:pt x="55" y="72"/>
                  </a:lnTo>
                  <a:lnTo>
                    <a:pt x="54" y="72"/>
                  </a:lnTo>
                  <a:lnTo>
                    <a:pt x="54" y="71"/>
                  </a:lnTo>
                  <a:lnTo>
                    <a:pt x="52" y="71"/>
                  </a:lnTo>
                  <a:lnTo>
                    <a:pt x="52" y="69"/>
                  </a:lnTo>
                  <a:lnTo>
                    <a:pt x="51" y="69"/>
                  </a:lnTo>
                  <a:lnTo>
                    <a:pt x="50" y="69"/>
                  </a:lnTo>
                  <a:lnTo>
                    <a:pt x="50" y="68"/>
                  </a:lnTo>
                  <a:lnTo>
                    <a:pt x="49" y="68"/>
                  </a:lnTo>
                  <a:lnTo>
                    <a:pt x="48" y="68"/>
                  </a:lnTo>
                  <a:lnTo>
                    <a:pt x="46" y="67"/>
                  </a:lnTo>
                  <a:lnTo>
                    <a:pt x="45" y="67"/>
                  </a:lnTo>
                  <a:lnTo>
                    <a:pt x="44" y="67"/>
                  </a:lnTo>
                  <a:lnTo>
                    <a:pt x="43" y="67"/>
                  </a:lnTo>
                  <a:lnTo>
                    <a:pt x="42" y="67"/>
                  </a:lnTo>
                  <a:lnTo>
                    <a:pt x="41" y="67"/>
                  </a:lnTo>
                  <a:lnTo>
                    <a:pt x="39" y="67"/>
                  </a:lnTo>
                  <a:lnTo>
                    <a:pt x="38" y="67"/>
                  </a:lnTo>
                  <a:lnTo>
                    <a:pt x="37" y="66"/>
                  </a:lnTo>
                  <a:lnTo>
                    <a:pt x="36" y="66"/>
                  </a:lnTo>
                  <a:lnTo>
                    <a:pt x="35" y="66"/>
                  </a:lnTo>
                  <a:lnTo>
                    <a:pt x="33" y="66"/>
                  </a:lnTo>
                  <a:lnTo>
                    <a:pt x="32" y="66"/>
                  </a:lnTo>
                  <a:lnTo>
                    <a:pt x="31" y="66"/>
                  </a:lnTo>
                  <a:lnTo>
                    <a:pt x="30" y="66"/>
                  </a:lnTo>
                  <a:lnTo>
                    <a:pt x="29" y="66"/>
                  </a:lnTo>
                  <a:lnTo>
                    <a:pt x="27" y="67"/>
                  </a:lnTo>
                  <a:lnTo>
                    <a:pt x="26" y="68"/>
                  </a:lnTo>
                  <a:lnTo>
                    <a:pt x="25" y="69"/>
                  </a:lnTo>
                  <a:lnTo>
                    <a:pt x="24" y="71"/>
                  </a:lnTo>
                  <a:lnTo>
                    <a:pt x="23" y="72"/>
                  </a:lnTo>
                  <a:lnTo>
                    <a:pt x="23" y="73"/>
                  </a:lnTo>
                  <a:lnTo>
                    <a:pt x="21" y="73"/>
                  </a:lnTo>
                  <a:lnTo>
                    <a:pt x="21" y="74"/>
                  </a:lnTo>
                  <a:lnTo>
                    <a:pt x="20" y="75"/>
                  </a:lnTo>
                  <a:lnTo>
                    <a:pt x="20" y="76"/>
                  </a:lnTo>
                  <a:lnTo>
                    <a:pt x="19" y="76"/>
                  </a:lnTo>
                  <a:lnTo>
                    <a:pt x="19" y="77"/>
                  </a:lnTo>
                  <a:lnTo>
                    <a:pt x="18" y="78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7" y="80"/>
                  </a:lnTo>
                  <a:lnTo>
                    <a:pt x="17" y="81"/>
                  </a:lnTo>
                  <a:lnTo>
                    <a:pt x="15" y="81"/>
                  </a:lnTo>
                  <a:lnTo>
                    <a:pt x="15" y="82"/>
                  </a:lnTo>
                  <a:lnTo>
                    <a:pt x="15" y="83"/>
                  </a:lnTo>
                  <a:lnTo>
                    <a:pt x="14" y="84"/>
                  </a:lnTo>
                  <a:lnTo>
                    <a:pt x="14" y="85"/>
                  </a:lnTo>
                  <a:lnTo>
                    <a:pt x="13" y="86"/>
                  </a:lnTo>
                  <a:lnTo>
                    <a:pt x="13" y="88"/>
                  </a:lnTo>
                  <a:lnTo>
                    <a:pt x="13" y="89"/>
                  </a:lnTo>
                  <a:lnTo>
                    <a:pt x="13" y="86"/>
                  </a:lnTo>
                  <a:lnTo>
                    <a:pt x="12" y="84"/>
                  </a:lnTo>
                  <a:lnTo>
                    <a:pt x="12" y="82"/>
                  </a:lnTo>
                  <a:lnTo>
                    <a:pt x="12" y="81"/>
                  </a:lnTo>
                  <a:lnTo>
                    <a:pt x="11" y="79"/>
                  </a:lnTo>
                  <a:lnTo>
                    <a:pt x="9" y="76"/>
                  </a:lnTo>
                  <a:lnTo>
                    <a:pt x="9" y="74"/>
                  </a:lnTo>
                  <a:lnTo>
                    <a:pt x="8" y="72"/>
                  </a:lnTo>
                  <a:lnTo>
                    <a:pt x="7" y="69"/>
                  </a:lnTo>
                  <a:lnTo>
                    <a:pt x="6" y="67"/>
                  </a:lnTo>
                  <a:lnTo>
                    <a:pt x="6" y="64"/>
                  </a:lnTo>
                  <a:lnTo>
                    <a:pt x="5" y="62"/>
                  </a:lnTo>
                  <a:lnTo>
                    <a:pt x="3" y="60"/>
                  </a:lnTo>
                  <a:lnTo>
                    <a:pt x="2" y="58"/>
                  </a:lnTo>
                  <a:lnTo>
                    <a:pt x="2" y="56"/>
                  </a:lnTo>
                  <a:lnTo>
                    <a:pt x="1" y="53"/>
                  </a:lnTo>
                  <a:lnTo>
                    <a:pt x="1" y="50"/>
                  </a:lnTo>
                  <a:lnTo>
                    <a:pt x="1" y="48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1" y="42"/>
                  </a:lnTo>
                  <a:lnTo>
                    <a:pt x="1" y="41"/>
                  </a:lnTo>
                  <a:lnTo>
                    <a:pt x="2" y="39"/>
                  </a:lnTo>
                  <a:lnTo>
                    <a:pt x="3" y="38"/>
                  </a:lnTo>
                  <a:lnTo>
                    <a:pt x="5" y="36"/>
                  </a:lnTo>
                  <a:lnTo>
                    <a:pt x="6" y="35"/>
                  </a:lnTo>
                  <a:lnTo>
                    <a:pt x="8" y="33"/>
                  </a:lnTo>
                  <a:lnTo>
                    <a:pt x="11" y="32"/>
                  </a:lnTo>
                  <a:lnTo>
                    <a:pt x="13" y="31"/>
                  </a:lnTo>
                  <a:lnTo>
                    <a:pt x="17" y="31"/>
                  </a:lnTo>
                  <a:lnTo>
                    <a:pt x="19" y="31"/>
                  </a:lnTo>
                  <a:lnTo>
                    <a:pt x="24" y="31"/>
                  </a:lnTo>
                  <a:close/>
                </a:path>
              </a:pathLst>
            </a:custGeom>
            <a:solidFill>
              <a:srgbClr val="71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4686" y="1184"/>
              <a:ext cx="42" cy="17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13" y="1"/>
                </a:cxn>
                <a:cxn ang="0">
                  <a:pos x="16" y="1"/>
                </a:cxn>
                <a:cxn ang="0">
                  <a:pos x="18" y="1"/>
                </a:cxn>
                <a:cxn ang="0">
                  <a:pos x="21" y="0"/>
                </a:cxn>
                <a:cxn ang="0">
                  <a:pos x="23" y="0"/>
                </a:cxn>
                <a:cxn ang="0">
                  <a:pos x="25" y="0"/>
                </a:cxn>
                <a:cxn ang="0">
                  <a:pos x="27" y="1"/>
                </a:cxn>
                <a:cxn ang="0">
                  <a:pos x="29" y="1"/>
                </a:cxn>
                <a:cxn ang="0">
                  <a:pos x="31" y="2"/>
                </a:cxn>
                <a:cxn ang="0">
                  <a:pos x="34" y="4"/>
                </a:cxn>
                <a:cxn ang="0">
                  <a:pos x="35" y="6"/>
                </a:cxn>
                <a:cxn ang="0">
                  <a:pos x="36" y="8"/>
                </a:cxn>
                <a:cxn ang="0">
                  <a:pos x="37" y="11"/>
                </a:cxn>
                <a:cxn ang="0">
                  <a:pos x="37" y="13"/>
                </a:cxn>
                <a:cxn ang="0">
                  <a:pos x="37" y="15"/>
                </a:cxn>
                <a:cxn ang="0">
                  <a:pos x="37" y="17"/>
                </a:cxn>
                <a:cxn ang="0">
                  <a:pos x="35" y="17"/>
                </a:cxn>
                <a:cxn ang="0">
                  <a:pos x="33" y="17"/>
                </a:cxn>
                <a:cxn ang="0">
                  <a:pos x="31" y="16"/>
                </a:cxn>
                <a:cxn ang="0">
                  <a:pos x="30" y="15"/>
                </a:cxn>
                <a:cxn ang="0">
                  <a:pos x="29" y="14"/>
                </a:cxn>
                <a:cxn ang="0">
                  <a:pos x="28" y="12"/>
                </a:cxn>
                <a:cxn ang="0">
                  <a:pos x="27" y="11"/>
                </a:cxn>
                <a:cxn ang="0">
                  <a:pos x="25" y="8"/>
                </a:cxn>
                <a:cxn ang="0">
                  <a:pos x="24" y="7"/>
                </a:cxn>
                <a:cxn ang="0">
                  <a:pos x="22" y="6"/>
                </a:cxn>
                <a:cxn ang="0">
                  <a:pos x="21" y="5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13" y="7"/>
                </a:cxn>
                <a:cxn ang="0">
                  <a:pos x="12" y="8"/>
                </a:cxn>
                <a:cxn ang="0">
                  <a:pos x="10" y="10"/>
                </a:cxn>
                <a:cxn ang="0">
                  <a:pos x="9" y="11"/>
                </a:cxn>
                <a:cxn ang="0">
                  <a:pos x="6" y="12"/>
                </a:cxn>
                <a:cxn ang="0">
                  <a:pos x="4" y="13"/>
                </a:cxn>
                <a:cxn ang="0">
                  <a:pos x="3" y="12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1" y="6"/>
                </a:cxn>
                <a:cxn ang="0">
                  <a:pos x="3" y="5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1" y="2"/>
                </a:cxn>
              </a:cxnLst>
              <a:rect l="0" t="0" r="r" b="b"/>
              <a:pathLst>
                <a:path w="37" h="17">
                  <a:moveTo>
                    <a:pt x="11" y="2"/>
                  </a:moveTo>
                  <a:lnTo>
                    <a:pt x="12" y="2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27" y="1"/>
                  </a:lnTo>
                  <a:lnTo>
                    <a:pt x="28" y="1"/>
                  </a:lnTo>
                  <a:lnTo>
                    <a:pt x="29" y="1"/>
                  </a:lnTo>
                  <a:lnTo>
                    <a:pt x="30" y="2"/>
                  </a:lnTo>
                  <a:lnTo>
                    <a:pt x="31" y="2"/>
                  </a:lnTo>
                  <a:lnTo>
                    <a:pt x="33" y="3"/>
                  </a:lnTo>
                  <a:lnTo>
                    <a:pt x="34" y="4"/>
                  </a:lnTo>
                  <a:lnTo>
                    <a:pt x="35" y="5"/>
                  </a:lnTo>
                  <a:lnTo>
                    <a:pt x="35" y="6"/>
                  </a:lnTo>
                  <a:lnTo>
                    <a:pt x="36" y="7"/>
                  </a:lnTo>
                  <a:lnTo>
                    <a:pt x="36" y="8"/>
                  </a:lnTo>
                  <a:lnTo>
                    <a:pt x="36" y="10"/>
                  </a:lnTo>
                  <a:lnTo>
                    <a:pt x="37" y="11"/>
                  </a:lnTo>
                  <a:lnTo>
                    <a:pt x="37" y="12"/>
                  </a:lnTo>
                  <a:lnTo>
                    <a:pt x="37" y="13"/>
                  </a:lnTo>
                  <a:lnTo>
                    <a:pt x="37" y="14"/>
                  </a:lnTo>
                  <a:lnTo>
                    <a:pt x="37" y="15"/>
                  </a:lnTo>
                  <a:lnTo>
                    <a:pt x="37" y="16"/>
                  </a:lnTo>
                  <a:lnTo>
                    <a:pt x="37" y="17"/>
                  </a:lnTo>
                  <a:lnTo>
                    <a:pt x="36" y="17"/>
                  </a:lnTo>
                  <a:lnTo>
                    <a:pt x="35" y="17"/>
                  </a:lnTo>
                  <a:lnTo>
                    <a:pt x="34" y="17"/>
                  </a:lnTo>
                  <a:lnTo>
                    <a:pt x="33" y="17"/>
                  </a:lnTo>
                  <a:lnTo>
                    <a:pt x="31" y="17"/>
                  </a:lnTo>
                  <a:lnTo>
                    <a:pt x="31" y="16"/>
                  </a:lnTo>
                  <a:lnTo>
                    <a:pt x="30" y="16"/>
                  </a:lnTo>
                  <a:lnTo>
                    <a:pt x="30" y="15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8" y="13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7" y="11"/>
                  </a:lnTo>
                  <a:lnTo>
                    <a:pt x="25" y="10"/>
                  </a:lnTo>
                  <a:lnTo>
                    <a:pt x="25" y="8"/>
                  </a:lnTo>
                  <a:lnTo>
                    <a:pt x="24" y="8"/>
                  </a:lnTo>
                  <a:lnTo>
                    <a:pt x="24" y="7"/>
                  </a:lnTo>
                  <a:lnTo>
                    <a:pt x="23" y="6"/>
                  </a:lnTo>
                  <a:lnTo>
                    <a:pt x="22" y="6"/>
                  </a:lnTo>
                  <a:lnTo>
                    <a:pt x="21" y="6"/>
                  </a:lnTo>
                  <a:lnTo>
                    <a:pt x="21" y="5"/>
                  </a:lnTo>
                  <a:lnTo>
                    <a:pt x="19" y="5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5" y="7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1" y="10"/>
                  </a:lnTo>
                  <a:lnTo>
                    <a:pt x="10" y="10"/>
                  </a:lnTo>
                  <a:lnTo>
                    <a:pt x="10" y="11"/>
                  </a:lnTo>
                  <a:lnTo>
                    <a:pt x="9" y="11"/>
                  </a:lnTo>
                  <a:lnTo>
                    <a:pt x="7" y="12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1" y="7"/>
                  </a:lnTo>
                  <a:lnTo>
                    <a:pt x="1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4"/>
                  </a:lnTo>
                  <a:lnTo>
                    <a:pt x="6" y="3"/>
                  </a:lnTo>
                  <a:lnTo>
                    <a:pt x="7" y="3"/>
                  </a:lnTo>
                  <a:lnTo>
                    <a:pt x="9" y="3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1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4687" y="1412"/>
              <a:ext cx="12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1" y="1"/>
                </a:cxn>
                <a:cxn ang="0">
                  <a:pos x="11" y="2"/>
                </a:cxn>
                <a:cxn ang="0">
                  <a:pos x="12" y="2"/>
                </a:cxn>
                <a:cxn ang="0">
                  <a:pos x="0" y="5"/>
                </a:cxn>
                <a:cxn ang="0">
                  <a:pos x="2" y="5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1" y="0"/>
                </a:cxn>
              </a:cxnLst>
              <a:rect l="0" t="0" r="r" b="b"/>
              <a:pathLst>
                <a:path w="12" h="5">
                  <a:moveTo>
                    <a:pt x="11" y="0"/>
                  </a:moveTo>
                  <a:lnTo>
                    <a:pt x="11" y="1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4707" y="1773"/>
              <a:ext cx="126" cy="341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13" y="10"/>
                </a:cxn>
                <a:cxn ang="0">
                  <a:pos x="19" y="10"/>
                </a:cxn>
                <a:cxn ang="0">
                  <a:pos x="23" y="8"/>
                </a:cxn>
                <a:cxn ang="0">
                  <a:pos x="34" y="7"/>
                </a:cxn>
                <a:cxn ang="0">
                  <a:pos x="47" y="6"/>
                </a:cxn>
                <a:cxn ang="0">
                  <a:pos x="59" y="5"/>
                </a:cxn>
                <a:cxn ang="0">
                  <a:pos x="72" y="3"/>
                </a:cxn>
                <a:cxn ang="0">
                  <a:pos x="84" y="2"/>
                </a:cxn>
                <a:cxn ang="0">
                  <a:pos x="98" y="1"/>
                </a:cxn>
                <a:cxn ang="0">
                  <a:pos x="108" y="5"/>
                </a:cxn>
                <a:cxn ang="0">
                  <a:pos x="106" y="30"/>
                </a:cxn>
                <a:cxn ang="0">
                  <a:pos x="106" y="54"/>
                </a:cxn>
                <a:cxn ang="0">
                  <a:pos x="108" y="78"/>
                </a:cxn>
                <a:cxn ang="0">
                  <a:pos x="109" y="103"/>
                </a:cxn>
                <a:cxn ang="0">
                  <a:pos x="111" y="127"/>
                </a:cxn>
                <a:cxn ang="0">
                  <a:pos x="109" y="149"/>
                </a:cxn>
                <a:cxn ang="0">
                  <a:pos x="108" y="178"/>
                </a:cxn>
                <a:cxn ang="0">
                  <a:pos x="109" y="205"/>
                </a:cxn>
                <a:cxn ang="0">
                  <a:pos x="109" y="234"/>
                </a:cxn>
                <a:cxn ang="0">
                  <a:pos x="108" y="262"/>
                </a:cxn>
                <a:cxn ang="0">
                  <a:pos x="107" y="289"/>
                </a:cxn>
                <a:cxn ang="0">
                  <a:pos x="105" y="318"/>
                </a:cxn>
                <a:cxn ang="0">
                  <a:pos x="99" y="336"/>
                </a:cxn>
                <a:cxn ang="0">
                  <a:pos x="90" y="335"/>
                </a:cxn>
                <a:cxn ang="0">
                  <a:pos x="81" y="335"/>
                </a:cxn>
                <a:cxn ang="0">
                  <a:pos x="72" y="335"/>
                </a:cxn>
                <a:cxn ang="0">
                  <a:pos x="63" y="336"/>
                </a:cxn>
                <a:cxn ang="0">
                  <a:pos x="55" y="338"/>
                </a:cxn>
                <a:cxn ang="0">
                  <a:pos x="46" y="341"/>
                </a:cxn>
                <a:cxn ang="0">
                  <a:pos x="40" y="340"/>
                </a:cxn>
                <a:cxn ang="0">
                  <a:pos x="35" y="341"/>
                </a:cxn>
                <a:cxn ang="0">
                  <a:pos x="29" y="340"/>
                </a:cxn>
                <a:cxn ang="0">
                  <a:pos x="26" y="330"/>
                </a:cxn>
                <a:cxn ang="0">
                  <a:pos x="22" y="296"/>
                </a:cxn>
                <a:cxn ang="0">
                  <a:pos x="17" y="261"/>
                </a:cxn>
                <a:cxn ang="0">
                  <a:pos x="13" y="226"/>
                </a:cxn>
                <a:cxn ang="0">
                  <a:pos x="8" y="191"/>
                </a:cxn>
                <a:cxn ang="0">
                  <a:pos x="4" y="155"/>
                </a:cxn>
                <a:cxn ang="0">
                  <a:pos x="4" y="120"/>
                </a:cxn>
                <a:cxn ang="0">
                  <a:pos x="3" y="103"/>
                </a:cxn>
                <a:cxn ang="0">
                  <a:pos x="2" y="92"/>
                </a:cxn>
                <a:cxn ang="0">
                  <a:pos x="2" y="80"/>
                </a:cxn>
                <a:cxn ang="0">
                  <a:pos x="2" y="69"/>
                </a:cxn>
                <a:cxn ang="0">
                  <a:pos x="2" y="57"/>
                </a:cxn>
                <a:cxn ang="0">
                  <a:pos x="1" y="46"/>
                </a:cxn>
                <a:cxn ang="0">
                  <a:pos x="0" y="36"/>
                </a:cxn>
                <a:cxn ang="0">
                  <a:pos x="1" y="31"/>
                </a:cxn>
                <a:cxn ang="0">
                  <a:pos x="1" y="25"/>
                </a:cxn>
                <a:cxn ang="0">
                  <a:pos x="1" y="20"/>
                </a:cxn>
                <a:cxn ang="0">
                  <a:pos x="1" y="15"/>
                </a:cxn>
                <a:cxn ang="0">
                  <a:pos x="1" y="10"/>
                </a:cxn>
              </a:cxnLst>
              <a:rect l="0" t="0" r="r" b="b"/>
              <a:pathLst>
                <a:path w="111" h="341">
                  <a:moveTo>
                    <a:pt x="1" y="7"/>
                  </a:moveTo>
                  <a:lnTo>
                    <a:pt x="3" y="10"/>
                  </a:lnTo>
                  <a:lnTo>
                    <a:pt x="4" y="8"/>
                  </a:lnTo>
                  <a:lnTo>
                    <a:pt x="6" y="10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10" y="10"/>
                  </a:lnTo>
                  <a:lnTo>
                    <a:pt x="12" y="10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15" y="10"/>
                  </a:lnTo>
                  <a:lnTo>
                    <a:pt x="16" y="10"/>
                  </a:lnTo>
                  <a:lnTo>
                    <a:pt x="17" y="10"/>
                  </a:lnTo>
                  <a:lnTo>
                    <a:pt x="19" y="10"/>
                  </a:lnTo>
                  <a:lnTo>
                    <a:pt x="19" y="8"/>
                  </a:lnTo>
                  <a:lnTo>
                    <a:pt x="20" y="8"/>
                  </a:lnTo>
                  <a:lnTo>
                    <a:pt x="21" y="8"/>
                  </a:lnTo>
                  <a:lnTo>
                    <a:pt x="22" y="8"/>
                  </a:lnTo>
                  <a:lnTo>
                    <a:pt x="23" y="8"/>
                  </a:lnTo>
                  <a:lnTo>
                    <a:pt x="25" y="7"/>
                  </a:lnTo>
                  <a:lnTo>
                    <a:pt x="26" y="7"/>
                  </a:lnTo>
                  <a:lnTo>
                    <a:pt x="28" y="7"/>
                  </a:lnTo>
                  <a:lnTo>
                    <a:pt x="31" y="7"/>
                  </a:lnTo>
                  <a:lnTo>
                    <a:pt x="34" y="7"/>
                  </a:lnTo>
                  <a:lnTo>
                    <a:pt x="37" y="7"/>
                  </a:lnTo>
                  <a:lnTo>
                    <a:pt x="39" y="7"/>
                  </a:lnTo>
                  <a:lnTo>
                    <a:pt x="41" y="6"/>
                  </a:lnTo>
                  <a:lnTo>
                    <a:pt x="45" y="6"/>
                  </a:lnTo>
                  <a:lnTo>
                    <a:pt x="47" y="6"/>
                  </a:lnTo>
                  <a:lnTo>
                    <a:pt x="50" y="6"/>
                  </a:lnTo>
                  <a:lnTo>
                    <a:pt x="52" y="5"/>
                  </a:lnTo>
                  <a:lnTo>
                    <a:pt x="55" y="5"/>
                  </a:lnTo>
                  <a:lnTo>
                    <a:pt x="57" y="5"/>
                  </a:lnTo>
                  <a:lnTo>
                    <a:pt x="59" y="5"/>
                  </a:lnTo>
                  <a:lnTo>
                    <a:pt x="62" y="4"/>
                  </a:lnTo>
                  <a:lnTo>
                    <a:pt x="65" y="4"/>
                  </a:lnTo>
                  <a:lnTo>
                    <a:pt x="68" y="4"/>
                  </a:lnTo>
                  <a:lnTo>
                    <a:pt x="70" y="3"/>
                  </a:lnTo>
                  <a:lnTo>
                    <a:pt x="72" y="3"/>
                  </a:lnTo>
                  <a:lnTo>
                    <a:pt x="75" y="3"/>
                  </a:lnTo>
                  <a:lnTo>
                    <a:pt x="77" y="3"/>
                  </a:lnTo>
                  <a:lnTo>
                    <a:pt x="80" y="2"/>
                  </a:lnTo>
                  <a:lnTo>
                    <a:pt x="82" y="2"/>
                  </a:lnTo>
                  <a:lnTo>
                    <a:pt x="84" y="2"/>
                  </a:lnTo>
                  <a:lnTo>
                    <a:pt x="87" y="2"/>
                  </a:lnTo>
                  <a:lnTo>
                    <a:pt x="90" y="1"/>
                  </a:lnTo>
                  <a:lnTo>
                    <a:pt x="93" y="1"/>
                  </a:lnTo>
                  <a:lnTo>
                    <a:pt x="95" y="1"/>
                  </a:lnTo>
                  <a:lnTo>
                    <a:pt x="98" y="1"/>
                  </a:lnTo>
                  <a:lnTo>
                    <a:pt x="100" y="1"/>
                  </a:lnTo>
                  <a:lnTo>
                    <a:pt x="103" y="1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08" y="5"/>
                  </a:lnTo>
                  <a:lnTo>
                    <a:pt x="107" y="11"/>
                  </a:lnTo>
                  <a:lnTo>
                    <a:pt x="107" y="15"/>
                  </a:lnTo>
                  <a:lnTo>
                    <a:pt x="106" y="20"/>
                  </a:lnTo>
                  <a:lnTo>
                    <a:pt x="106" y="24"/>
                  </a:lnTo>
                  <a:lnTo>
                    <a:pt x="106" y="30"/>
                  </a:lnTo>
                  <a:lnTo>
                    <a:pt x="106" y="35"/>
                  </a:lnTo>
                  <a:lnTo>
                    <a:pt x="106" y="39"/>
                  </a:lnTo>
                  <a:lnTo>
                    <a:pt x="106" y="44"/>
                  </a:lnTo>
                  <a:lnTo>
                    <a:pt x="106" y="50"/>
                  </a:lnTo>
                  <a:lnTo>
                    <a:pt x="106" y="54"/>
                  </a:lnTo>
                  <a:lnTo>
                    <a:pt x="106" y="59"/>
                  </a:lnTo>
                  <a:lnTo>
                    <a:pt x="107" y="64"/>
                  </a:lnTo>
                  <a:lnTo>
                    <a:pt x="107" y="69"/>
                  </a:lnTo>
                  <a:lnTo>
                    <a:pt x="107" y="74"/>
                  </a:lnTo>
                  <a:lnTo>
                    <a:pt x="108" y="78"/>
                  </a:lnTo>
                  <a:lnTo>
                    <a:pt x="108" y="84"/>
                  </a:lnTo>
                  <a:lnTo>
                    <a:pt x="108" y="88"/>
                  </a:lnTo>
                  <a:lnTo>
                    <a:pt x="109" y="93"/>
                  </a:lnTo>
                  <a:lnTo>
                    <a:pt x="109" y="98"/>
                  </a:lnTo>
                  <a:lnTo>
                    <a:pt x="109" y="103"/>
                  </a:lnTo>
                  <a:lnTo>
                    <a:pt x="109" y="108"/>
                  </a:lnTo>
                  <a:lnTo>
                    <a:pt x="109" y="112"/>
                  </a:lnTo>
                  <a:lnTo>
                    <a:pt x="111" y="118"/>
                  </a:lnTo>
                  <a:lnTo>
                    <a:pt x="111" y="122"/>
                  </a:lnTo>
                  <a:lnTo>
                    <a:pt x="111" y="127"/>
                  </a:lnTo>
                  <a:lnTo>
                    <a:pt x="111" y="131"/>
                  </a:lnTo>
                  <a:lnTo>
                    <a:pt x="111" y="136"/>
                  </a:lnTo>
                  <a:lnTo>
                    <a:pt x="109" y="141"/>
                  </a:lnTo>
                  <a:lnTo>
                    <a:pt x="109" y="145"/>
                  </a:lnTo>
                  <a:lnTo>
                    <a:pt x="109" y="149"/>
                  </a:lnTo>
                  <a:lnTo>
                    <a:pt x="108" y="155"/>
                  </a:lnTo>
                  <a:lnTo>
                    <a:pt x="108" y="160"/>
                  </a:lnTo>
                  <a:lnTo>
                    <a:pt x="108" y="166"/>
                  </a:lnTo>
                  <a:lnTo>
                    <a:pt x="108" y="172"/>
                  </a:lnTo>
                  <a:lnTo>
                    <a:pt x="108" y="178"/>
                  </a:lnTo>
                  <a:lnTo>
                    <a:pt x="108" y="183"/>
                  </a:lnTo>
                  <a:lnTo>
                    <a:pt x="109" y="189"/>
                  </a:lnTo>
                  <a:lnTo>
                    <a:pt x="109" y="195"/>
                  </a:lnTo>
                  <a:lnTo>
                    <a:pt x="109" y="200"/>
                  </a:lnTo>
                  <a:lnTo>
                    <a:pt x="109" y="205"/>
                  </a:lnTo>
                  <a:lnTo>
                    <a:pt x="109" y="212"/>
                  </a:lnTo>
                  <a:lnTo>
                    <a:pt x="109" y="217"/>
                  </a:lnTo>
                  <a:lnTo>
                    <a:pt x="109" y="222"/>
                  </a:lnTo>
                  <a:lnTo>
                    <a:pt x="109" y="229"/>
                  </a:lnTo>
                  <a:lnTo>
                    <a:pt x="109" y="234"/>
                  </a:lnTo>
                  <a:lnTo>
                    <a:pt x="109" y="239"/>
                  </a:lnTo>
                  <a:lnTo>
                    <a:pt x="109" y="245"/>
                  </a:lnTo>
                  <a:lnTo>
                    <a:pt x="109" y="251"/>
                  </a:lnTo>
                  <a:lnTo>
                    <a:pt x="109" y="256"/>
                  </a:lnTo>
                  <a:lnTo>
                    <a:pt x="108" y="262"/>
                  </a:lnTo>
                  <a:lnTo>
                    <a:pt x="108" y="267"/>
                  </a:lnTo>
                  <a:lnTo>
                    <a:pt x="108" y="273"/>
                  </a:lnTo>
                  <a:lnTo>
                    <a:pt x="108" y="279"/>
                  </a:lnTo>
                  <a:lnTo>
                    <a:pt x="108" y="284"/>
                  </a:lnTo>
                  <a:lnTo>
                    <a:pt x="107" y="289"/>
                  </a:lnTo>
                  <a:lnTo>
                    <a:pt x="107" y="296"/>
                  </a:lnTo>
                  <a:lnTo>
                    <a:pt x="106" y="301"/>
                  </a:lnTo>
                  <a:lnTo>
                    <a:pt x="106" y="306"/>
                  </a:lnTo>
                  <a:lnTo>
                    <a:pt x="106" y="312"/>
                  </a:lnTo>
                  <a:lnTo>
                    <a:pt x="105" y="318"/>
                  </a:lnTo>
                  <a:lnTo>
                    <a:pt x="103" y="324"/>
                  </a:lnTo>
                  <a:lnTo>
                    <a:pt x="103" y="329"/>
                  </a:lnTo>
                  <a:lnTo>
                    <a:pt x="102" y="336"/>
                  </a:lnTo>
                  <a:lnTo>
                    <a:pt x="101" y="336"/>
                  </a:lnTo>
                  <a:lnTo>
                    <a:pt x="99" y="336"/>
                  </a:lnTo>
                  <a:lnTo>
                    <a:pt x="98" y="335"/>
                  </a:lnTo>
                  <a:lnTo>
                    <a:pt x="95" y="335"/>
                  </a:lnTo>
                  <a:lnTo>
                    <a:pt x="94" y="335"/>
                  </a:lnTo>
                  <a:lnTo>
                    <a:pt x="92" y="335"/>
                  </a:lnTo>
                  <a:lnTo>
                    <a:pt x="90" y="335"/>
                  </a:lnTo>
                  <a:lnTo>
                    <a:pt x="88" y="335"/>
                  </a:lnTo>
                  <a:lnTo>
                    <a:pt x="87" y="335"/>
                  </a:lnTo>
                  <a:lnTo>
                    <a:pt x="84" y="335"/>
                  </a:lnTo>
                  <a:lnTo>
                    <a:pt x="83" y="335"/>
                  </a:lnTo>
                  <a:lnTo>
                    <a:pt x="81" y="335"/>
                  </a:lnTo>
                  <a:lnTo>
                    <a:pt x="80" y="335"/>
                  </a:lnTo>
                  <a:lnTo>
                    <a:pt x="77" y="335"/>
                  </a:lnTo>
                  <a:lnTo>
                    <a:pt x="76" y="335"/>
                  </a:lnTo>
                  <a:lnTo>
                    <a:pt x="74" y="335"/>
                  </a:lnTo>
                  <a:lnTo>
                    <a:pt x="72" y="335"/>
                  </a:lnTo>
                  <a:lnTo>
                    <a:pt x="70" y="335"/>
                  </a:lnTo>
                  <a:lnTo>
                    <a:pt x="69" y="335"/>
                  </a:lnTo>
                  <a:lnTo>
                    <a:pt x="66" y="335"/>
                  </a:lnTo>
                  <a:lnTo>
                    <a:pt x="65" y="336"/>
                  </a:lnTo>
                  <a:lnTo>
                    <a:pt x="63" y="336"/>
                  </a:lnTo>
                  <a:lnTo>
                    <a:pt x="62" y="336"/>
                  </a:lnTo>
                  <a:lnTo>
                    <a:pt x="59" y="336"/>
                  </a:lnTo>
                  <a:lnTo>
                    <a:pt x="58" y="337"/>
                  </a:lnTo>
                  <a:lnTo>
                    <a:pt x="56" y="337"/>
                  </a:lnTo>
                  <a:lnTo>
                    <a:pt x="55" y="338"/>
                  </a:lnTo>
                  <a:lnTo>
                    <a:pt x="53" y="338"/>
                  </a:lnTo>
                  <a:lnTo>
                    <a:pt x="51" y="339"/>
                  </a:lnTo>
                  <a:lnTo>
                    <a:pt x="50" y="339"/>
                  </a:lnTo>
                  <a:lnTo>
                    <a:pt x="47" y="340"/>
                  </a:lnTo>
                  <a:lnTo>
                    <a:pt x="46" y="341"/>
                  </a:lnTo>
                  <a:lnTo>
                    <a:pt x="45" y="340"/>
                  </a:lnTo>
                  <a:lnTo>
                    <a:pt x="44" y="340"/>
                  </a:lnTo>
                  <a:lnTo>
                    <a:pt x="43" y="340"/>
                  </a:lnTo>
                  <a:lnTo>
                    <a:pt x="41" y="340"/>
                  </a:lnTo>
                  <a:lnTo>
                    <a:pt x="40" y="340"/>
                  </a:lnTo>
                  <a:lnTo>
                    <a:pt x="39" y="340"/>
                  </a:lnTo>
                  <a:lnTo>
                    <a:pt x="39" y="341"/>
                  </a:lnTo>
                  <a:lnTo>
                    <a:pt x="38" y="341"/>
                  </a:lnTo>
                  <a:lnTo>
                    <a:pt x="37" y="341"/>
                  </a:lnTo>
                  <a:lnTo>
                    <a:pt x="35" y="341"/>
                  </a:lnTo>
                  <a:lnTo>
                    <a:pt x="34" y="341"/>
                  </a:lnTo>
                  <a:lnTo>
                    <a:pt x="33" y="341"/>
                  </a:lnTo>
                  <a:lnTo>
                    <a:pt x="32" y="341"/>
                  </a:lnTo>
                  <a:lnTo>
                    <a:pt x="31" y="341"/>
                  </a:lnTo>
                  <a:lnTo>
                    <a:pt x="29" y="340"/>
                  </a:lnTo>
                  <a:lnTo>
                    <a:pt x="28" y="340"/>
                  </a:lnTo>
                  <a:lnTo>
                    <a:pt x="28" y="339"/>
                  </a:lnTo>
                  <a:lnTo>
                    <a:pt x="27" y="339"/>
                  </a:lnTo>
                  <a:lnTo>
                    <a:pt x="26" y="338"/>
                  </a:lnTo>
                  <a:lnTo>
                    <a:pt x="26" y="330"/>
                  </a:lnTo>
                  <a:lnTo>
                    <a:pt x="25" y="324"/>
                  </a:lnTo>
                  <a:lnTo>
                    <a:pt x="25" y="317"/>
                  </a:lnTo>
                  <a:lnTo>
                    <a:pt x="23" y="309"/>
                  </a:lnTo>
                  <a:lnTo>
                    <a:pt x="23" y="303"/>
                  </a:lnTo>
                  <a:lnTo>
                    <a:pt x="22" y="296"/>
                  </a:lnTo>
                  <a:lnTo>
                    <a:pt x="22" y="288"/>
                  </a:lnTo>
                  <a:lnTo>
                    <a:pt x="21" y="282"/>
                  </a:lnTo>
                  <a:lnTo>
                    <a:pt x="20" y="274"/>
                  </a:lnTo>
                  <a:lnTo>
                    <a:pt x="19" y="268"/>
                  </a:lnTo>
                  <a:lnTo>
                    <a:pt x="17" y="261"/>
                  </a:lnTo>
                  <a:lnTo>
                    <a:pt x="17" y="253"/>
                  </a:lnTo>
                  <a:lnTo>
                    <a:pt x="16" y="247"/>
                  </a:lnTo>
                  <a:lnTo>
                    <a:pt x="15" y="239"/>
                  </a:lnTo>
                  <a:lnTo>
                    <a:pt x="14" y="233"/>
                  </a:lnTo>
                  <a:lnTo>
                    <a:pt x="13" y="226"/>
                  </a:lnTo>
                  <a:lnTo>
                    <a:pt x="12" y="218"/>
                  </a:lnTo>
                  <a:lnTo>
                    <a:pt x="12" y="212"/>
                  </a:lnTo>
                  <a:lnTo>
                    <a:pt x="10" y="204"/>
                  </a:lnTo>
                  <a:lnTo>
                    <a:pt x="9" y="198"/>
                  </a:lnTo>
                  <a:lnTo>
                    <a:pt x="8" y="191"/>
                  </a:lnTo>
                  <a:lnTo>
                    <a:pt x="8" y="183"/>
                  </a:lnTo>
                  <a:lnTo>
                    <a:pt x="7" y="177"/>
                  </a:lnTo>
                  <a:lnTo>
                    <a:pt x="6" y="169"/>
                  </a:lnTo>
                  <a:lnTo>
                    <a:pt x="6" y="162"/>
                  </a:lnTo>
                  <a:lnTo>
                    <a:pt x="4" y="155"/>
                  </a:lnTo>
                  <a:lnTo>
                    <a:pt x="4" y="148"/>
                  </a:lnTo>
                  <a:lnTo>
                    <a:pt x="4" y="141"/>
                  </a:lnTo>
                  <a:lnTo>
                    <a:pt x="4" y="133"/>
                  </a:lnTo>
                  <a:lnTo>
                    <a:pt x="4" y="126"/>
                  </a:lnTo>
                  <a:lnTo>
                    <a:pt x="4" y="120"/>
                  </a:lnTo>
                  <a:lnTo>
                    <a:pt x="4" y="112"/>
                  </a:lnTo>
                  <a:lnTo>
                    <a:pt x="4" y="110"/>
                  </a:lnTo>
                  <a:lnTo>
                    <a:pt x="3" y="107"/>
                  </a:lnTo>
                  <a:lnTo>
                    <a:pt x="3" y="105"/>
                  </a:lnTo>
                  <a:lnTo>
                    <a:pt x="3" y="103"/>
                  </a:lnTo>
                  <a:lnTo>
                    <a:pt x="2" y="101"/>
                  </a:lnTo>
                  <a:lnTo>
                    <a:pt x="2" y="98"/>
                  </a:lnTo>
                  <a:lnTo>
                    <a:pt x="2" y="96"/>
                  </a:lnTo>
                  <a:lnTo>
                    <a:pt x="2" y="94"/>
                  </a:lnTo>
                  <a:lnTo>
                    <a:pt x="2" y="92"/>
                  </a:lnTo>
                  <a:lnTo>
                    <a:pt x="2" y="89"/>
                  </a:lnTo>
                  <a:lnTo>
                    <a:pt x="2" y="87"/>
                  </a:lnTo>
                  <a:lnTo>
                    <a:pt x="2" y="85"/>
                  </a:lnTo>
                  <a:lnTo>
                    <a:pt x="2" y="83"/>
                  </a:lnTo>
                  <a:lnTo>
                    <a:pt x="2" y="80"/>
                  </a:lnTo>
                  <a:lnTo>
                    <a:pt x="2" y="78"/>
                  </a:lnTo>
                  <a:lnTo>
                    <a:pt x="2" y="76"/>
                  </a:lnTo>
                  <a:lnTo>
                    <a:pt x="2" y="74"/>
                  </a:lnTo>
                  <a:lnTo>
                    <a:pt x="2" y="71"/>
                  </a:lnTo>
                  <a:lnTo>
                    <a:pt x="2" y="69"/>
                  </a:lnTo>
                  <a:lnTo>
                    <a:pt x="2" y="67"/>
                  </a:lnTo>
                  <a:lnTo>
                    <a:pt x="2" y="65"/>
                  </a:lnTo>
                  <a:lnTo>
                    <a:pt x="2" y="62"/>
                  </a:lnTo>
                  <a:lnTo>
                    <a:pt x="2" y="59"/>
                  </a:lnTo>
                  <a:lnTo>
                    <a:pt x="2" y="57"/>
                  </a:lnTo>
                  <a:lnTo>
                    <a:pt x="1" y="55"/>
                  </a:lnTo>
                  <a:lnTo>
                    <a:pt x="1" y="53"/>
                  </a:lnTo>
                  <a:lnTo>
                    <a:pt x="1" y="51"/>
                  </a:lnTo>
                  <a:lnTo>
                    <a:pt x="1" y="48"/>
                  </a:lnTo>
                  <a:lnTo>
                    <a:pt x="1" y="46"/>
                  </a:lnTo>
                  <a:lnTo>
                    <a:pt x="0" y="43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1" y="32"/>
                  </a:lnTo>
                  <a:lnTo>
                    <a:pt x="1" y="31"/>
                  </a:lnTo>
                  <a:lnTo>
                    <a:pt x="1" y="30"/>
                  </a:lnTo>
                  <a:lnTo>
                    <a:pt x="1" y="29"/>
                  </a:lnTo>
                  <a:lnTo>
                    <a:pt x="1" y="28"/>
                  </a:lnTo>
                  <a:lnTo>
                    <a:pt x="1" y="26"/>
                  </a:lnTo>
                  <a:lnTo>
                    <a:pt x="1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1" y="8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008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4719" y="1223"/>
              <a:ext cx="42" cy="5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0"/>
                </a:cxn>
                <a:cxn ang="0">
                  <a:pos x="23" y="0"/>
                </a:cxn>
                <a:cxn ang="0">
                  <a:pos x="28" y="1"/>
                </a:cxn>
                <a:cxn ang="0">
                  <a:pos x="32" y="1"/>
                </a:cxn>
                <a:cxn ang="0">
                  <a:pos x="37" y="2"/>
                </a:cxn>
                <a:cxn ang="0">
                  <a:pos x="40" y="3"/>
                </a:cxn>
                <a:cxn ang="0">
                  <a:pos x="45" y="4"/>
                </a:cxn>
                <a:cxn ang="0">
                  <a:pos x="48" y="7"/>
                </a:cxn>
                <a:cxn ang="0">
                  <a:pos x="52" y="9"/>
                </a:cxn>
                <a:cxn ang="0">
                  <a:pos x="54" y="12"/>
                </a:cxn>
                <a:cxn ang="0">
                  <a:pos x="56" y="15"/>
                </a:cxn>
                <a:cxn ang="0">
                  <a:pos x="56" y="18"/>
                </a:cxn>
                <a:cxn ang="0">
                  <a:pos x="54" y="21"/>
                </a:cxn>
                <a:cxn ang="0">
                  <a:pos x="53" y="25"/>
                </a:cxn>
                <a:cxn ang="0">
                  <a:pos x="52" y="28"/>
                </a:cxn>
                <a:cxn ang="0">
                  <a:pos x="51" y="31"/>
                </a:cxn>
                <a:cxn ang="0">
                  <a:pos x="50" y="34"/>
                </a:cxn>
                <a:cxn ang="0">
                  <a:pos x="48" y="36"/>
                </a:cxn>
                <a:cxn ang="0">
                  <a:pos x="47" y="39"/>
                </a:cxn>
                <a:cxn ang="0">
                  <a:pos x="46" y="43"/>
                </a:cxn>
                <a:cxn ang="0">
                  <a:pos x="45" y="46"/>
                </a:cxn>
                <a:cxn ang="0">
                  <a:pos x="43" y="49"/>
                </a:cxn>
                <a:cxn ang="0">
                  <a:pos x="40" y="52"/>
                </a:cxn>
                <a:cxn ang="0">
                  <a:pos x="38" y="54"/>
                </a:cxn>
                <a:cxn ang="0">
                  <a:pos x="34" y="55"/>
                </a:cxn>
                <a:cxn ang="0">
                  <a:pos x="31" y="55"/>
                </a:cxn>
                <a:cxn ang="0">
                  <a:pos x="27" y="54"/>
                </a:cxn>
                <a:cxn ang="0">
                  <a:pos x="23" y="54"/>
                </a:cxn>
                <a:cxn ang="0">
                  <a:pos x="20" y="53"/>
                </a:cxn>
                <a:cxn ang="0">
                  <a:pos x="16" y="52"/>
                </a:cxn>
                <a:cxn ang="0">
                  <a:pos x="13" y="51"/>
                </a:cxn>
                <a:cxn ang="0">
                  <a:pos x="9" y="50"/>
                </a:cxn>
                <a:cxn ang="0">
                  <a:pos x="5" y="49"/>
                </a:cxn>
                <a:cxn ang="0">
                  <a:pos x="2" y="47"/>
                </a:cxn>
                <a:cxn ang="0">
                  <a:pos x="0" y="44"/>
                </a:cxn>
                <a:cxn ang="0">
                  <a:pos x="0" y="38"/>
                </a:cxn>
                <a:cxn ang="0">
                  <a:pos x="0" y="34"/>
                </a:cxn>
                <a:cxn ang="0">
                  <a:pos x="0" y="30"/>
                </a:cxn>
                <a:cxn ang="0">
                  <a:pos x="1" y="25"/>
                </a:cxn>
                <a:cxn ang="0">
                  <a:pos x="2" y="20"/>
                </a:cxn>
                <a:cxn ang="0">
                  <a:pos x="3" y="16"/>
                </a:cxn>
                <a:cxn ang="0">
                  <a:pos x="4" y="12"/>
                </a:cxn>
                <a:cxn ang="0">
                  <a:pos x="7" y="8"/>
                </a:cxn>
                <a:cxn ang="0">
                  <a:pos x="9" y="4"/>
                </a:cxn>
                <a:cxn ang="0">
                  <a:pos x="11" y="0"/>
                </a:cxn>
              </a:cxnLst>
              <a:rect l="0" t="0" r="r" b="b"/>
              <a:pathLst>
                <a:path w="56" h="55">
                  <a:moveTo>
                    <a:pt x="11" y="0"/>
                  </a:moveTo>
                  <a:lnTo>
                    <a:pt x="13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6" y="1"/>
                  </a:lnTo>
                  <a:lnTo>
                    <a:pt x="28" y="1"/>
                  </a:lnTo>
                  <a:lnTo>
                    <a:pt x="29" y="1"/>
                  </a:lnTo>
                  <a:lnTo>
                    <a:pt x="31" y="1"/>
                  </a:lnTo>
                  <a:lnTo>
                    <a:pt x="32" y="1"/>
                  </a:lnTo>
                  <a:lnTo>
                    <a:pt x="34" y="1"/>
                  </a:lnTo>
                  <a:lnTo>
                    <a:pt x="35" y="2"/>
                  </a:lnTo>
                  <a:lnTo>
                    <a:pt x="37" y="2"/>
                  </a:lnTo>
                  <a:lnTo>
                    <a:pt x="38" y="2"/>
                  </a:lnTo>
                  <a:lnTo>
                    <a:pt x="39" y="3"/>
                  </a:lnTo>
                  <a:lnTo>
                    <a:pt x="40" y="3"/>
                  </a:lnTo>
                  <a:lnTo>
                    <a:pt x="43" y="3"/>
                  </a:lnTo>
                  <a:lnTo>
                    <a:pt x="44" y="4"/>
                  </a:lnTo>
                  <a:lnTo>
                    <a:pt x="45" y="4"/>
                  </a:lnTo>
                  <a:lnTo>
                    <a:pt x="46" y="5"/>
                  </a:lnTo>
                  <a:lnTo>
                    <a:pt x="47" y="5"/>
                  </a:lnTo>
                  <a:lnTo>
                    <a:pt x="48" y="7"/>
                  </a:lnTo>
                  <a:lnTo>
                    <a:pt x="50" y="8"/>
                  </a:lnTo>
                  <a:lnTo>
                    <a:pt x="51" y="8"/>
                  </a:lnTo>
                  <a:lnTo>
                    <a:pt x="52" y="9"/>
                  </a:lnTo>
                  <a:lnTo>
                    <a:pt x="52" y="10"/>
                  </a:lnTo>
                  <a:lnTo>
                    <a:pt x="53" y="11"/>
                  </a:lnTo>
                  <a:lnTo>
                    <a:pt x="54" y="12"/>
                  </a:lnTo>
                  <a:lnTo>
                    <a:pt x="56" y="13"/>
                  </a:lnTo>
                  <a:lnTo>
                    <a:pt x="56" y="14"/>
                  </a:lnTo>
                  <a:lnTo>
                    <a:pt x="56" y="15"/>
                  </a:lnTo>
                  <a:lnTo>
                    <a:pt x="56" y="16"/>
                  </a:lnTo>
                  <a:lnTo>
                    <a:pt x="56" y="17"/>
                  </a:lnTo>
                  <a:lnTo>
                    <a:pt x="56" y="18"/>
                  </a:lnTo>
                  <a:lnTo>
                    <a:pt x="56" y="19"/>
                  </a:lnTo>
                  <a:lnTo>
                    <a:pt x="54" y="20"/>
                  </a:lnTo>
                  <a:lnTo>
                    <a:pt x="54" y="21"/>
                  </a:lnTo>
                  <a:lnTo>
                    <a:pt x="54" y="22"/>
                  </a:lnTo>
                  <a:lnTo>
                    <a:pt x="54" y="24"/>
                  </a:lnTo>
                  <a:lnTo>
                    <a:pt x="53" y="25"/>
                  </a:lnTo>
                  <a:lnTo>
                    <a:pt x="53" y="26"/>
                  </a:lnTo>
                  <a:lnTo>
                    <a:pt x="52" y="27"/>
                  </a:lnTo>
                  <a:lnTo>
                    <a:pt x="52" y="28"/>
                  </a:lnTo>
                  <a:lnTo>
                    <a:pt x="52" y="29"/>
                  </a:lnTo>
                  <a:lnTo>
                    <a:pt x="51" y="30"/>
                  </a:lnTo>
                  <a:lnTo>
                    <a:pt x="51" y="31"/>
                  </a:lnTo>
                  <a:lnTo>
                    <a:pt x="51" y="32"/>
                  </a:lnTo>
                  <a:lnTo>
                    <a:pt x="51" y="33"/>
                  </a:lnTo>
                  <a:lnTo>
                    <a:pt x="50" y="34"/>
                  </a:lnTo>
                  <a:lnTo>
                    <a:pt x="50" y="35"/>
                  </a:lnTo>
                  <a:lnTo>
                    <a:pt x="50" y="36"/>
                  </a:lnTo>
                  <a:lnTo>
                    <a:pt x="48" y="36"/>
                  </a:lnTo>
                  <a:lnTo>
                    <a:pt x="48" y="37"/>
                  </a:lnTo>
                  <a:lnTo>
                    <a:pt x="48" y="38"/>
                  </a:lnTo>
                  <a:lnTo>
                    <a:pt x="47" y="39"/>
                  </a:lnTo>
                  <a:lnTo>
                    <a:pt x="47" y="40"/>
                  </a:lnTo>
                  <a:lnTo>
                    <a:pt x="47" y="42"/>
                  </a:lnTo>
                  <a:lnTo>
                    <a:pt x="46" y="43"/>
                  </a:lnTo>
                  <a:lnTo>
                    <a:pt x="46" y="44"/>
                  </a:lnTo>
                  <a:lnTo>
                    <a:pt x="45" y="45"/>
                  </a:lnTo>
                  <a:lnTo>
                    <a:pt x="45" y="46"/>
                  </a:lnTo>
                  <a:lnTo>
                    <a:pt x="44" y="47"/>
                  </a:lnTo>
                  <a:lnTo>
                    <a:pt x="43" y="48"/>
                  </a:lnTo>
                  <a:lnTo>
                    <a:pt x="43" y="49"/>
                  </a:lnTo>
                  <a:lnTo>
                    <a:pt x="41" y="50"/>
                  </a:lnTo>
                  <a:lnTo>
                    <a:pt x="40" y="51"/>
                  </a:lnTo>
                  <a:lnTo>
                    <a:pt x="40" y="52"/>
                  </a:lnTo>
                  <a:lnTo>
                    <a:pt x="39" y="53"/>
                  </a:lnTo>
                  <a:lnTo>
                    <a:pt x="38" y="53"/>
                  </a:lnTo>
                  <a:lnTo>
                    <a:pt x="38" y="54"/>
                  </a:lnTo>
                  <a:lnTo>
                    <a:pt x="37" y="55"/>
                  </a:lnTo>
                  <a:lnTo>
                    <a:pt x="35" y="55"/>
                  </a:lnTo>
                  <a:lnTo>
                    <a:pt x="34" y="55"/>
                  </a:lnTo>
                  <a:lnTo>
                    <a:pt x="33" y="55"/>
                  </a:lnTo>
                  <a:lnTo>
                    <a:pt x="32" y="55"/>
                  </a:lnTo>
                  <a:lnTo>
                    <a:pt x="31" y="55"/>
                  </a:lnTo>
                  <a:lnTo>
                    <a:pt x="29" y="55"/>
                  </a:lnTo>
                  <a:lnTo>
                    <a:pt x="28" y="55"/>
                  </a:lnTo>
                  <a:lnTo>
                    <a:pt x="27" y="54"/>
                  </a:lnTo>
                  <a:lnTo>
                    <a:pt x="26" y="54"/>
                  </a:lnTo>
                  <a:lnTo>
                    <a:pt x="25" y="54"/>
                  </a:lnTo>
                  <a:lnTo>
                    <a:pt x="23" y="54"/>
                  </a:lnTo>
                  <a:lnTo>
                    <a:pt x="22" y="54"/>
                  </a:lnTo>
                  <a:lnTo>
                    <a:pt x="21" y="53"/>
                  </a:lnTo>
                  <a:lnTo>
                    <a:pt x="20" y="53"/>
                  </a:lnTo>
                  <a:lnTo>
                    <a:pt x="19" y="53"/>
                  </a:lnTo>
                  <a:lnTo>
                    <a:pt x="17" y="53"/>
                  </a:lnTo>
                  <a:lnTo>
                    <a:pt x="16" y="52"/>
                  </a:lnTo>
                  <a:lnTo>
                    <a:pt x="15" y="52"/>
                  </a:lnTo>
                  <a:lnTo>
                    <a:pt x="14" y="51"/>
                  </a:lnTo>
                  <a:lnTo>
                    <a:pt x="13" y="51"/>
                  </a:lnTo>
                  <a:lnTo>
                    <a:pt x="11" y="51"/>
                  </a:lnTo>
                  <a:lnTo>
                    <a:pt x="10" y="50"/>
                  </a:lnTo>
                  <a:lnTo>
                    <a:pt x="9" y="50"/>
                  </a:lnTo>
                  <a:lnTo>
                    <a:pt x="8" y="50"/>
                  </a:lnTo>
                  <a:lnTo>
                    <a:pt x="7" y="49"/>
                  </a:lnTo>
                  <a:lnTo>
                    <a:pt x="5" y="49"/>
                  </a:lnTo>
                  <a:lnTo>
                    <a:pt x="4" y="48"/>
                  </a:lnTo>
                  <a:lnTo>
                    <a:pt x="3" y="48"/>
                  </a:lnTo>
                  <a:lnTo>
                    <a:pt x="2" y="47"/>
                  </a:lnTo>
                  <a:lnTo>
                    <a:pt x="1" y="47"/>
                  </a:lnTo>
                  <a:lnTo>
                    <a:pt x="1" y="45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7"/>
                  </a:lnTo>
                  <a:lnTo>
                    <a:pt x="1" y="25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3" y="16"/>
                  </a:lnTo>
                  <a:lnTo>
                    <a:pt x="3" y="15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5" y="11"/>
                  </a:lnTo>
                  <a:lnTo>
                    <a:pt x="5" y="10"/>
                  </a:lnTo>
                  <a:lnTo>
                    <a:pt x="7" y="8"/>
                  </a:lnTo>
                  <a:lnTo>
                    <a:pt x="7" y="7"/>
                  </a:lnTo>
                  <a:lnTo>
                    <a:pt x="8" y="5"/>
                  </a:lnTo>
                  <a:lnTo>
                    <a:pt x="9" y="4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4727" y="1232"/>
              <a:ext cx="20" cy="3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8" y="0"/>
                </a:cxn>
                <a:cxn ang="0">
                  <a:pos x="19" y="1"/>
                </a:cxn>
                <a:cxn ang="0">
                  <a:pos x="20" y="2"/>
                </a:cxn>
                <a:cxn ang="0">
                  <a:pos x="19" y="4"/>
                </a:cxn>
                <a:cxn ang="0">
                  <a:pos x="18" y="6"/>
                </a:cxn>
                <a:cxn ang="0">
                  <a:pos x="17" y="8"/>
                </a:cxn>
                <a:cxn ang="0">
                  <a:pos x="15" y="10"/>
                </a:cxn>
                <a:cxn ang="0">
                  <a:pos x="14" y="12"/>
                </a:cxn>
                <a:cxn ang="0">
                  <a:pos x="14" y="15"/>
                </a:cxn>
                <a:cxn ang="0">
                  <a:pos x="13" y="17"/>
                </a:cxn>
                <a:cxn ang="0">
                  <a:pos x="13" y="20"/>
                </a:cxn>
                <a:cxn ang="0">
                  <a:pos x="12" y="22"/>
                </a:cxn>
                <a:cxn ang="0">
                  <a:pos x="11" y="24"/>
                </a:cxn>
                <a:cxn ang="0">
                  <a:pos x="9" y="26"/>
                </a:cxn>
                <a:cxn ang="0">
                  <a:pos x="8" y="28"/>
                </a:cxn>
                <a:cxn ang="0">
                  <a:pos x="7" y="30"/>
                </a:cxn>
                <a:cxn ang="0">
                  <a:pos x="5" y="31"/>
                </a:cxn>
                <a:cxn ang="0">
                  <a:pos x="3" y="33"/>
                </a:cxn>
                <a:cxn ang="0">
                  <a:pos x="1" y="33"/>
                </a:cxn>
                <a:cxn ang="0">
                  <a:pos x="0" y="30"/>
                </a:cxn>
                <a:cxn ang="0">
                  <a:pos x="0" y="28"/>
                </a:cxn>
                <a:cxn ang="0">
                  <a:pos x="0" y="26"/>
                </a:cxn>
                <a:cxn ang="0">
                  <a:pos x="0" y="24"/>
                </a:cxn>
                <a:cxn ang="0">
                  <a:pos x="1" y="23"/>
                </a:cxn>
                <a:cxn ang="0">
                  <a:pos x="1" y="21"/>
                </a:cxn>
                <a:cxn ang="0">
                  <a:pos x="2" y="20"/>
                </a:cxn>
                <a:cxn ang="0">
                  <a:pos x="3" y="18"/>
                </a:cxn>
                <a:cxn ang="0">
                  <a:pos x="5" y="16"/>
                </a:cxn>
                <a:cxn ang="0">
                  <a:pos x="6" y="13"/>
                </a:cxn>
                <a:cxn ang="0">
                  <a:pos x="7" y="12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9" y="8"/>
                </a:cxn>
                <a:cxn ang="0">
                  <a:pos x="11" y="6"/>
                </a:cxn>
                <a:cxn ang="0">
                  <a:pos x="12" y="4"/>
                </a:cxn>
                <a:cxn ang="0">
                  <a:pos x="13" y="3"/>
                </a:cxn>
                <a:cxn ang="0">
                  <a:pos x="13" y="1"/>
                </a:cxn>
              </a:cxnLst>
              <a:rect l="0" t="0" r="r" b="b"/>
              <a:pathLst>
                <a:path w="20" h="34">
                  <a:moveTo>
                    <a:pt x="14" y="0"/>
                  </a:moveTo>
                  <a:lnTo>
                    <a:pt x="15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7" y="7"/>
                  </a:lnTo>
                  <a:lnTo>
                    <a:pt x="17" y="8"/>
                  </a:lnTo>
                  <a:lnTo>
                    <a:pt x="15" y="9"/>
                  </a:lnTo>
                  <a:lnTo>
                    <a:pt x="15" y="10"/>
                  </a:lnTo>
                  <a:lnTo>
                    <a:pt x="15" y="11"/>
                  </a:lnTo>
                  <a:lnTo>
                    <a:pt x="14" y="12"/>
                  </a:lnTo>
                  <a:lnTo>
                    <a:pt x="14" y="13"/>
                  </a:lnTo>
                  <a:lnTo>
                    <a:pt x="14" y="15"/>
                  </a:lnTo>
                  <a:lnTo>
                    <a:pt x="13" y="16"/>
                  </a:lnTo>
                  <a:lnTo>
                    <a:pt x="13" y="17"/>
                  </a:lnTo>
                  <a:lnTo>
                    <a:pt x="13" y="18"/>
                  </a:lnTo>
                  <a:lnTo>
                    <a:pt x="13" y="20"/>
                  </a:lnTo>
                  <a:lnTo>
                    <a:pt x="12" y="21"/>
                  </a:lnTo>
                  <a:lnTo>
                    <a:pt x="12" y="22"/>
                  </a:lnTo>
                  <a:lnTo>
                    <a:pt x="12" y="23"/>
                  </a:lnTo>
                  <a:lnTo>
                    <a:pt x="11" y="24"/>
                  </a:lnTo>
                  <a:lnTo>
                    <a:pt x="11" y="25"/>
                  </a:lnTo>
                  <a:lnTo>
                    <a:pt x="9" y="26"/>
                  </a:lnTo>
                  <a:lnTo>
                    <a:pt x="9" y="27"/>
                  </a:lnTo>
                  <a:lnTo>
                    <a:pt x="8" y="28"/>
                  </a:lnTo>
                  <a:lnTo>
                    <a:pt x="7" y="29"/>
                  </a:lnTo>
                  <a:lnTo>
                    <a:pt x="7" y="30"/>
                  </a:lnTo>
                  <a:lnTo>
                    <a:pt x="6" y="31"/>
                  </a:lnTo>
                  <a:lnTo>
                    <a:pt x="5" y="31"/>
                  </a:lnTo>
                  <a:lnTo>
                    <a:pt x="5" y="33"/>
                  </a:lnTo>
                  <a:lnTo>
                    <a:pt x="3" y="33"/>
                  </a:lnTo>
                  <a:lnTo>
                    <a:pt x="2" y="34"/>
                  </a:lnTo>
                  <a:lnTo>
                    <a:pt x="1" y="33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6" y="13"/>
                  </a:lnTo>
                  <a:lnTo>
                    <a:pt x="6" y="12"/>
                  </a:lnTo>
                  <a:lnTo>
                    <a:pt x="7" y="12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8" y="9"/>
                  </a:lnTo>
                  <a:lnTo>
                    <a:pt x="8" y="8"/>
                  </a:lnTo>
                  <a:lnTo>
                    <a:pt x="9" y="8"/>
                  </a:lnTo>
                  <a:lnTo>
                    <a:pt x="9" y="7"/>
                  </a:lnTo>
                  <a:lnTo>
                    <a:pt x="11" y="6"/>
                  </a:lnTo>
                  <a:lnTo>
                    <a:pt x="11" y="5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4730" y="1538"/>
              <a:ext cx="41" cy="55"/>
            </a:xfrm>
            <a:custGeom>
              <a:avLst/>
              <a:gdLst/>
              <a:ahLst/>
              <a:cxnLst>
                <a:cxn ang="0">
                  <a:pos x="9" y="26"/>
                </a:cxn>
                <a:cxn ang="0">
                  <a:pos x="10" y="25"/>
                </a:cxn>
                <a:cxn ang="0">
                  <a:pos x="11" y="24"/>
                </a:cxn>
                <a:cxn ang="0">
                  <a:pos x="12" y="23"/>
                </a:cxn>
                <a:cxn ang="0">
                  <a:pos x="21" y="0"/>
                </a:cxn>
                <a:cxn ang="0">
                  <a:pos x="23" y="1"/>
                </a:cxn>
                <a:cxn ang="0">
                  <a:pos x="26" y="1"/>
                </a:cxn>
                <a:cxn ang="0">
                  <a:pos x="27" y="2"/>
                </a:cxn>
                <a:cxn ang="0">
                  <a:pos x="29" y="2"/>
                </a:cxn>
                <a:cxn ang="0">
                  <a:pos x="32" y="3"/>
                </a:cxn>
                <a:cxn ang="0">
                  <a:pos x="34" y="4"/>
                </a:cxn>
                <a:cxn ang="0">
                  <a:pos x="36" y="4"/>
                </a:cxn>
                <a:cxn ang="0">
                  <a:pos x="37" y="5"/>
                </a:cxn>
                <a:cxn ang="0">
                  <a:pos x="39" y="6"/>
                </a:cxn>
                <a:cxn ang="0">
                  <a:pos x="41" y="7"/>
                </a:cxn>
                <a:cxn ang="0">
                  <a:pos x="41" y="10"/>
                </a:cxn>
                <a:cxn ang="0">
                  <a:pos x="41" y="14"/>
                </a:cxn>
                <a:cxn ang="0">
                  <a:pos x="40" y="17"/>
                </a:cxn>
                <a:cxn ang="0">
                  <a:pos x="39" y="20"/>
                </a:cxn>
                <a:cxn ang="0">
                  <a:pos x="37" y="22"/>
                </a:cxn>
                <a:cxn ang="0">
                  <a:pos x="36" y="25"/>
                </a:cxn>
                <a:cxn ang="0">
                  <a:pos x="35" y="28"/>
                </a:cxn>
                <a:cxn ang="0">
                  <a:pos x="34" y="32"/>
                </a:cxn>
                <a:cxn ang="0">
                  <a:pos x="32" y="35"/>
                </a:cxn>
                <a:cxn ang="0">
                  <a:pos x="30" y="37"/>
                </a:cxn>
                <a:cxn ang="0">
                  <a:pos x="28" y="40"/>
                </a:cxn>
                <a:cxn ang="0">
                  <a:pos x="27" y="43"/>
                </a:cxn>
                <a:cxn ang="0">
                  <a:pos x="24" y="46"/>
                </a:cxn>
                <a:cxn ang="0">
                  <a:pos x="23" y="49"/>
                </a:cxn>
                <a:cxn ang="0">
                  <a:pos x="22" y="52"/>
                </a:cxn>
                <a:cxn ang="0">
                  <a:pos x="21" y="55"/>
                </a:cxn>
                <a:cxn ang="0">
                  <a:pos x="0" y="53"/>
                </a:cxn>
                <a:cxn ang="0">
                  <a:pos x="0" y="51"/>
                </a:cxn>
                <a:cxn ang="0">
                  <a:pos x="2" y="49"/>
                </a:cxn>
                <a:cxn ang="0">
                  <a:pos x="3" y="46"/>
                </a:cxn>
                <a:cxn ang="0">
                  <a:pos x="4" y="44"/>
                </a:cxn>
                <a:cxn ang="0">
                  <a:pos x="5" y="42"/>
                </a:cxn>
                <a:cxn ang="0">
                  <a:pos x="6" y="40"/>
                </a:cxn>
                <a:cxn ang="0">
                  <a:pos x="6" y="38"/>
                </a:cxn>
                <a:cxn ang="0">
                  <a:pos x="8" y="36"/>
                </a:cxn>
                <a:cxn ang="0">
                  <a:pos x="8" y="34"/>
                </a:cxn>
                <a:cxn ang="0">
                  <a:pos x="9" y="32"/>
                </a:cxn>
                <a:cxn ang="0">
                  <a:pos x="9" y="29"/>
                </a:cxn>
                <a:cxn ang="0">
                  <a:pos x="8" y="28"/>
                </a:cxn>
                <a:cxn ang="0">
                  <a:pos x="8" y="26"/>
                </a:cxn>
              </a:cxnLst>
              <a:rect l="0" t="0" r="r" b="b"/>
              <a:pathLst>
                <a:path w="41" h="55">
                  <a:moveTo>
                    <a:pt x="8" y="26"/>
                  </a:moveTo>
                  <a:lnTo>
                    <a:pt x="9" y="26"/>
                  </a:lnTo>
                  <a:lnTo>
                    <a:pt x="9" y="25"/>
                  </a:lnTo>
                  <a:lnTo>
                    <a:pt x="10" y="25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1" y="23"/>
                  </a:lnTo>
                  <a:lnTo>
                    <a:pt x="12" y="23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2" y="1"/>
                  </a:lnTo>
                  <a:lnTo>
                    <a:pt x="23" y="1"/>
                  </a:lnTo>
                  <a:lnTo>
                    <a:pt x="24" y="1"/>
                  </a:lnTo>
                  <a:lnTo>
                    <a:pt x="26" y="1"/>
                  </a:lnTo>
                  <a:lnTo>
                    <a:pt x="26" y="2"/>
                  </a:lnTo>
                  <a:lnTo>
                    <a:pt x="27" y="2"/>
                  </a:lnTo>
                  <a:lnTo>
                    <a:pt x="28" y="2"/>
                  </a:lnTo>
                  <a:lnTo>
                    <a:pt x="29" y="2"/>
                  </a:lnTo>
                  <a:lnTo>
                    <a:pt x="30" y="3"/>
                  </a:lnTo>
                  <a:lnTo>
                    <a:pt x="32" y="3"/>
                  </a:lnTo>
                  <a:lnTo>
                    <a:pt x="33" y="3"/>
                  </a:lnTo>
                  <a:lnTo>
                    <a:pt x="34" y="4"/>
                  </a:lnTo>
                  <a:lnTo>
                    <a:pt x="35" y="4"/>
                  </a:lnTo>
                  <a:lnTo>
                    <a:pt x="36" y="4"/>
                  </a:lnTo>
                  <a:lnTo>
                    <a:pt x="36" y="5"/>
                  </a:lnTo>
                  <a:lnTo>
                    <a:pt x="37" y="5"/>
                  </a:lnTo>
                  <a:lnTo>
                    <a:pt x="39" y="5"/>
                  </a:lnTo>
                  <a:lnTo>
                    <a:pt x="39" y="6"/>
                  </a:lnTo>
                  <a:lnTo>
                    <a:pt x="40" y="6"/>
                  </a:lnTo>
                  <a:lnTo>
                    <a:pt x="41" y="7"/>
                  </a:lnTo>
                  <a:lnTo>
                    <a:pt x="41" y="8"/>
                  </a:lnTo>
                  <a:lnTo>
                    <a:pt x="41" y="10"/>
                  </a:lnTo>
                  <a:lnTo>
                    <a:pt x="41" y="11"/>
                  </a:lnTo>
                  <a:lnTo>
                    <a:pt x="41" y="14"/>
                  </a:lnTo>
                  <a:lnTo>
                    <a:pt x="40" y="15"/>
                  </a:lnTo>
                  <a:lnTo>
                    <a:pt x="40" y="17"/>
                  </a:lnTo>
                  <a:lnTo>
                    <a:pt x="40" y="18"/>
                  </a:lnTo>
                  <a:lnTo>
                    <a:pt x="39" y="20"/>
                  </a:lnTo>
                  <a:lnTo>
                    <a:pt x="39" y="21"/>
                  </a:lnTo>
                  <a:lnTo>
                    <a:pt x="37" y="22"/>
                  </a:lnTo>
                  <a:lnTo>
                    <a:pt x="37" y="24"/>
                  </a:lnTo>
                  <a:lnTo>
                    <a:pt x="36" y="25"/>
                  </a:lnTo>
                  <a:lnTo>
                    <a:pt x="36" y="27"/>
                  </a:lnTo>
                  <a:lnTo>
                    <a:pt x="35" y="28"/>
                  </a:lnTo>
                  <a:lnTo>
                    <a:pt x="34" y="29"/>
                  </a:lnTo>
                  <a:lnTo>
                    <a:pt x="34" y="32"/>
                  </a:lnTo>
                  <a:lnTo>
                    <a:pt x="33" y="33"/>
                  </a:lnTo>
                  <a:lnTo>
                    <a:pt x="32" y="35"/>
                  </a:lnTo>
                  <a:lnTo>
                    <a:pt x="32" y="36"/>
                  </a:lnTo>
                  <a:lnTo>
                    <a:pt x="30" y="37"/>
                  </a:lnTo>
                  <a:lnTo>
                    <a:pt x="29" y="39"/>
                  </a:lnTo>
                  <a:lnTo>
                    <a:pt x="28" y="40"/>
                  </a:lnTo>
                  <a:lnTo>
                    <a:pt x="28" y="41"/>
                  </a:lnTo>
                  <a:lnTo>
                    <a:pt x="27" y="43"/>
                  </a:lnTo>
                  <a:lnTo>
                    <a:pt x="26" y="44"/>
                  </a:lnTo>
                  <a:lnTo>
                    <a:pt x="24" y="46"/>
                  </a:lnTo>
                  <a:lnTo>
                    <a:pt x="24" y="47"/>
                  </a:lnTo>
                  <a:lnTo>
                    <a:pt x="23" y="49"/>
                  </a:lnTo>
                  <a:lnTo>
                    <a:pt x="22" y="51"/>
                  </a:lnTo>
                  <a:lnTo>
                    <a:pt x="22" y="52"/>
                  </a:lnTo>
                  <a:lnTo>
                    <a:pt x="21" y="54"/>
                  </a:lnTo>
                  <a:lnTo>
                    <a:pt x="21" y="55"/>
                  </a:lnTo>
                  <a:lnTo>
                    <a:pt x="0" y="54"/>
                  </a:lnTo>
                  <a:lnTo>
                    <a:pt x="0" y="53"/>
                  </a:lnTo>
                  <a:lnTo>
                    <a:pt x="0" y="52"/>
                  </a:lnTo>
                  <a:lnTo>
                    <a:pt x="0" y="51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3" y="47"/>
                  </a:lnTo>
                  <a:lnTo>
                    <a:pt x="3" y="46"/>
                  </a:lnTo>
                  <a:lnTo>
                    <a:pt x="4" y="45"/>
                  </a:lnTo>
                  <a:lnTo>
                    <a:pt x="4" y="44"/>
                  </a:lnTo>
                  <a:lnTo>
                    <a:pt x="4" y="43"/>
                  </a:lnTo>
                  <a:lnTo>
                    <a:pt x="5" y="42"/>
                  </a:lnTo>
                  <a:lnTo>
                    <a:pt x="5" y="41"/>
                  </a:lnTo>
                  <a:lnTo>
                    <a:pt x="6" y="40"/>
                  </a:lnTo>
                  <a:lnTo>
                    <a:pt x="6" y="39"/>
                  </a:lnTo>
                  <a:lnTo>
                    <a:pt x="6" y="38"/>
                  </a:lnTo>
                  <a:lnTo>
                    <a:pt x="8" y="37"/>
                  </a:lnTo>
                  <a:lnTo>
                    <a:pt x="8" y="36"/>
                  </a:lnTo>
                  <a:lnTo>
                    <a:pt x="8" y="35"/>
                  </a:lnTo>
                  <a:lnTo>
                    <a:pt x="8" y="34"/>
                  </a:lnTo>
                  <a:lnTo>
                    <a:pt x="9" y="33"/>
                  </a:lnTo>
                  <a:lnTo>
                    <a:pt x="9" y="32"/>
                  </a:lnTo>
                  <a:lnTo>
                    <a:pt x="9" y="31"/>
                  </a:lnTo>
                  <a:lnTo>
                    <a:pt x="9" y="29"/>
                  </a:lnTo>
                  <a:lnTo>
                    <a:pt x="9" y="28"/>
                  </a:lnTo>
                  <a:lnTo>
                    <a:pt x="8" y="28"/>
                  </a:lnTo>
                  <a:lnTo>
                    <a:pt x="8" y="27"/>
                  </a:lnTo>
                  <a:lnTo>
                    <a:pt x="8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4733" y="2127"/>
              <a:ext cx="7" cy="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7" y="0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6" y="2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5" y="4"/>
                </a:cxn>
                <a:cxn ang="0">
                  <a:pos x="5" y="5"/>
                </a:cxn>
                <a:cxn ang="0">
                  <a:pos x="5" y="6"/>
                </a:cxn>
                <a:cxn ang="0">
                  <a:pos x="3" y="7"/>
                </a:cxn>
                <a:cxn ang="0">
                  <a:pos x="2" y="8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</a:cxnLst>
              <a:rect l="0" t="0" r="r" b="b"/>
              <a:pathLst>
                <a:path w="7" h="8">
                  <a:moveTo>
                    <a:pt x="3" y="0"/>
                  </a:moveTo>
                  <a:lnTo>
                    <a:pt x="7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5" y="6"/>
                  </a:lnTo>
                  <a:lnTo>
                    <a:pt x="3" y="7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4735" y="1391"/>
              <a:ext cx="18" cy="7"/>
            </a:xfrm>
            <a:custGeom>
              <a:avLst/>
              <a:gdLst/>
              <a:ahLst/>
              <a:cxnLst>
                <a:cxn ang="0">
                  <a:pos x="18" y="4"/>
                </a:cxn>
                <a:cxn ang="0">
                  <a:pos x="17" y="5"/>
                </a:cxn>
                <a:cxn ang="0">
                  <a:pos x="16" y="5"/>
                </a:cxn>
                <a:cxn ang="0">
                  <a:pos x="15" y="6"/>
                </a:cxn>
                <a:cxn ang="0">
                  <a:pos x="13" y="6"/>
                </a:cxn>
                <a:cxn ang="0">
                  <a:pos x="12" y="6"/>
                </a:cxn>
                <a:cxn ang="0">
                  <a:pos x="11" y="6"/>
                </a:cxn>
                <a:cxn ang="0">
                  <a:pos x="10" y="6"/>
                </a:cxn>
                <a:cxn ang="0">
                  <a:pos x="9" y="6"/>
                </a:cxn>
                <a:cxn ang="0">
                  <a:pos x="7" y="6"/>
                </a:cxn>
                <a:cxn ang="0">
                  <a:pos x="7" y="7"/>
                </a:cxn>
                <a:cxn ang="0">
                  <a:pos x="6" y="7"/>
                </a:cxn>
                <a:cxn ang="0">
                  <a:pos x="5" y="7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1"/>
                </a:cxn>
                <a:cxn ang="0">
                  <a:pos x="9" y="1"/>
                </a:cxn>
                <a:cxn ang="0">
                  <a:pos x="10" y="2"/>
                </a:cxn>
                <a:cxn ang="0">
                  <a:pos x="11" y="2"/>
                </a:cxn>
                <a:cxn ang="0">
                  <a:pos x="12" y="2"/>
                </a:cxn>
                <a:cxn ang="0">
                  <a:pos x="13" y="2"/>
                </a:cxn>
                <a:cxn ang="0">
                  <a:pos x="15" y="2"/>
                </a:cxn>
                <a:cxn ang="0">
                  <a:pos x="15" y="3"/>
                </a:cxn>
                <a:cxn ang="0">
                  <a:pos x="16" y="3"/>
                </a:cxn>
                <a:cxn ang="0">
                  <a:pos x="17" y="3"/>
                </a:cxn>
                <a:cxn ang="0">
                  <a:pos x="17" y="4"/>
                </a:cxn>
                <a:cxn ang="0">
                  <a:pos x="18" y="4"/>
                </a:cxn>
              </a:cxnLst>
              <a:rect l="0" t="0" r="r" b="b"/>
              <a:pathLst>
                <a:path w="18" h="7">
                  <a:moveTo>
                    <a:pt x="18" y="4"/>
                  </a:moveTo>
                  <a:lnTo>
                    <a:pt x="17" y="5"/>
                  </a:lnTo>
                  <a:lnTo>
                    <a:pt x="16" y="5"/>
                  </a:lnTo>
                  <a:lnTo>
                    <a:pt x="15" y="6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6"/>
                  </a:lnTo>
                  <a:lnTo>
                    <a:pt x="7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5" y="7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1"/>
                  </a:lnTo>
                  <a:lnTo>
                    <a:pt x="9" y="1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5" y="3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8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4736" y="2117"/>
              <a:ext cx="100" cy="65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35" y="2"/>
                </a:cxn>
                <a:cxn ang="0">
                  <a:pos x="41" y="1"/>
                </a:cxn>
                <a:cxn ang="0">
                  <a:pos x="47" y="1"/>
                </a:cxn>
                <a:cxn ang="0">
                  <a:pos x="53" y="0"/>
                </a:cxn>
                <a:cxn ang="0">
                  <a:pos x="59" y="0"/>
                </a:cxn>
                <a:cxn ang="0">
                  <a:pos x="65" y="0"/>
                </a:cxn>
                <a:cxn ang="0">
                  <a:pos x="71" y="1"/>
                </a:cxn>
                <a:cxn ang="0">
                  <a:pos x="76" y="3"/>
                </a:cxn>
                <a:cxn ang="0">
                  <a:pos x="82" y="6"/>
                </a:cxn>
                <a:cxn ang="0">
                  <a:pos x="86" y="9"/>
                </a:cxn>
                <a:cxn ang="0">
                  <a:pos x="90" y="12"/>
                </a:cxn>
                <a:cxn ang="0">
                  <a:pos x="92" y="16"/>
                </a:cxn>
                <a:cxn ang="0">
                  <a:pos x="95" y="21"/>
                </a:cxn>
                <a:cxn ang="0">
                  <a:pos x="97" y="26"/>
                </a:cxn>
                <a:cxn ang="0">
                  <a:pos x="98" y="31"/>
                </a:cxn>
                <a:cxn ang="0">
                  <a:pos x="100" y="36"/>
                </a:cxn>
                <a:cxn ang="0">
                  <a:pos x="100" y="42"/>
                </a:cxn>
                <a:cxn ang="0">
                  <a:pos x="100" y="46"/>
                </a:cxn>
                <a:cxn ang="0">
                  <a:pos x="98" y="51"/>
                </a:cxn>
                <a:cxn ang="0">
                  <a:pos x="97" y="55"/>
                </a:cxn>
                <a:cxn ang="0">
                  <a:pos x="94" y="59"/>
                </a:cxn>
                <a:cxn ang="0">
                  <a:pos x="90" y="61"/>
                </a:cxn>
                <a:cxn ang="0">
                  <a:pos x="85" y="62"/>
                </a:cxn>
                <a:cxn ang="0">
                  <a:pos x="80" y="64"/>
                </a:cxn>
                <a:cxn ang="0">
                  <a:pos x="76" y="64"/>
                </a:cxn>
                <a:cxn ang="0">
                  <a:pos x="71" y="65"/>
                </a:cxn>
                <a:cxn ang="0">
                  <a:pos x="65" y="65"/>
                </a:cxn>
                <a:cxn ang="0">
                  <a:pos x="60" y="65"/>
                </a:cxn>
                <a:cxn ang="0">
                  <a:pos x="55" y="64"/>
                </a:cxn>
                <a:cxn ang="0">
                  <a:pos x="51" y="64"/>
                </a:cxn>
                <a:cxn ang="0">
                  <a:pos x="46" y="64"/>
                </a:cxn>
                <a:cxn ang="0">
                  <a:pos x="5" y="56"/>
                </a:cxn>
                <a:cxn ang="0">
                  <a:pos x="4" y="53"/>
                </a:cxn>
                <a:cxn ang="0">
                  <a:pos x="2" y="50"/>
                </a:cxn>
                <a:cxn ang="0">
                  <a:pos x="0" y="48"/>
                </a:cxn>
                <a:cxn ang="0">
                  <a:pos x="0" y="45"/>
                </a:cxn>
                <a:cxn ang="0">
                  <a:pos x="3" y="43"/>
                </a:cxn>
                <a:cxn ang="0">
                  <a:pos x="4" y="41"/>
                </a:cxn>
                <a:cxn ang="0">
                  <a:pos x="4" y="36"/>
                </a:cxn>
                <a:cxn ang="0">
                  <a:pos x="5" y="32"/>
                </a:cxn>
                <a:cxn ang="0">
                  <a:pos x="6" y="29"/>
                </a:cxn>
                <a:cxn ang="0">
                  <a:pos x="8" y="25"/>
                </a:cxn>
                <a:cxn ang="0">
                  <a:pos x="9" y="21"/>
                </a:cxn>
                <a:cxn ang="0">
                  <a:pos x="11" y="18"/>
                </a:cxn>
                <a:cxn ang="0">
                  <a:pos x="15" y="15"/>
                </a:cxn>
                <a:cxn ang="0">
                  <a:pos x="17" y="12"/>
                </a:cxn>
                <a:cxn ang="0">
                  <a:pos x="21" y="9"/>
                </a:cxn>
                <a:cxn ang="0">
                  <a:pos x="24" y="6"/>
                </a:cxn>
              </a:cxnLst>
              <a:rect l="0" t="0" r="r" b="b"/>
              <a:pathLst>
                <a:path w="100" h="65">
                  <a:moveTo>
                    <a:pt x="26" y="6"/>
                  </a:moveTo>
                  <a:lnTo>
                    <a:pt x="28" y="4"/>
                  </a:lnTo>
                  <a:lnTo>
                    <a:pt x="29" y="4"/>
                  </a:lnTo>
                  <a:lnTo>
                    <a:pt x="31" y="3"/>
                  </a:lnTo>
                  <a:lnTo>
                    <a:pt x="34" y="3"/>
                  </a:lnTo>
                  <a:lnTo>
                    <a:pt x="35" y="2"/>
                  </a:lnTo>
                  <a:lnTo>
                    <a:pt x="37" y="2"/>
                  </a:lnTo>
                  <a:lnTo>
                    <a:pt x="40" y="2"/>
                  </a:lnTo>
                  <a:lnTo>
                    <a:pt x="41" y="1"/>
                  </a:lnTo>
                  <a:lnTo>
                    <a:pt x="43" y="1"/>
                  </a:lnTo>
                  <a:lnTo>
                    <a:pt x="45" y="1"/>
                  </a:lnTo>
                  <a:lnTo>
                    <a:pt x="47" y="1"/>
                  </a:lnTo>
                  <a:lnTo>
                    <a:pt x="49" y="0"/>
                  </a:lnTo>
                  <a:lnTo>
                    <a:pt x="51" y="0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66" y="1"/>
                  </a:lnTo>
                  <a:lnTo>
                    <a:pt x="69" y="1"/>
                  </a:lnTo>
                  <a:lnTo>
                    <a:pt x="71" y="1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6" y="3"/>
                  </a:lnTo>
                  <a:lnTo>
                    <a:pt x="78" y="3"/>
                  </a:lnTo>
                  <a:lnTo>
                    <a:pt x="79" y="4"/>
                  </a:lnTo>
                  <a:lnTo>
                    <a:pt x="82" y="6"/>
                  </a:lnTo>
                  <a:lnTo>
                    <a:pt x="83" y="7"/>
                  </a:lnTo>
                  <a:lnTo>
                    <a:pt x="85" y="8"/>
                  </a:lnTo>
                  <a:lnTo>
                    <a:pt x="86" y="9"/>
                  </a:lnTo>
                  <a:lnTo>
                    <a:pt x="88" y="10"/>
                  </a:lnTo>
                  <a:lnTo>
                    <a:pt x="89" y="11"/>
                  </a:lnTo>
                  <a:lnTo>
                    <a:pt x="90" y="12"/>
                  </a:lnTo>
                  <a:lnTo>
                    <a:pt x="91" y="14"/>
                  </a:lnTo>
                  <a:lnTo>
                    <a:pt x="91" y="15"/>
                  </a:lnTo>
                  <a:lnTo>
                    <a:pt x="92" y="16"/>
                  </a:lnTo>
                  <a:lnTo>
                    <a:pt x="94" y="18"/>
                  </a:lnTo>
                  <a:lnTo>
                    <a:pt x="94" y="19"/>
                  </a:lnTo>
                  <a:lnTo>
                    <a:pt x="95" y="21"/>
                  </a:lnTo>
                  <a:lnTo>
                    <a:pt x="96" y="23"/>
                  </a:lnTo>
                  <a:lnTo>
                    <a:pt x="96" y="25"/>
                  </a:lnTo>
                  <a:lnTo>
                    <a:pt x="97" y="26"/>
                  </a:lnTo>
                  <a:lnTo>
                    <a:pt x="97" y="28"/>
                  </a:lnTo>
                  <a:lnTo>
                    <a:pt x="97" y="30"/>
                  </a:lnTo>
                  <a:lnTo>
                    <a:pt x="98" y="31"/>
                  </a:lnTo>
                  <a:lnTo>
                    <a:pt x="98" y="33"/>
                  </a:lnTo>
                  <a:lnTo>
                    <a:pt x="98" y="34"/>
                  </a:lnTo>
                  <a:lnTo>
                    <a:pt x="100" y="36"/>
                  </a:lnTo>
                  <a:lnTo>
                    <a:pt x="100" y="38"/>
                  </a:lnTo>
                  <a:lnTo>
                    <a:pt x="100" y="39"/>
                  </a:lnTo>
                  <a:lnTo>
                    <a:pt x="100" y="42"/>
                  </a:lnTo>
                  <a:lnTo>
                    <a:pt x="100" y="43"/>
                  </a:lnTo>
                  <a:lnTo>
                    <a:pt x="100" y="45"/>
                  </a:lnTo>
                  <a:lnTo>
                    <a:pt x="100" y="46"/>
                  </a:lnTo>
                  <a:lnTo>
                    <a:pt x="98" y="48"/>
                  </a:lnTo>
                  <a:lnTo>
                    <a:pt x="98" y="49"/>
                  </a:lnTo>
                  <a:lnTo>
                    <a:pt x="98" y="51"/>
                  </a:lnTo>
                  <a:lnTo>
                    <a:pt x="97" y="52"/>
                  </a:lnTo>
                  <a:lnTo>
                    <a:pt x="97" y="54"/>
                  </a:lnTo>
                  <a:lnTo>
                    <a:pt x="97" y="55"/>
                  </a:lnTo>
                  <a:lnTo>
                    <a:pt x="96" y="56"/>
                  </a:lnTo>
                  <a:lnTo>
                    <a:pt x="95" y="57"/>
                  </a:lnTo>
                  <a:lnTo>
                    <a:pt x="94" y="59"/>
                  </a:lnTo>
                  <a:lnTo>
                    <a:pt x="92" y="60"/>
                  </a:lnTo>
                  <a:lnTo>
                    <a:pt x="91" y="61"/>
                  </a:lnTo>
                  <a:lnTo>
                    <a:pt x="90" y="61"/>
                  </a:lnTo>
                  <a:lnTo>
                    <a:pt x="88" y="62"/>
                  </a:lnTo>
                  <a:lnTo>
                    <a:pt x="86" y="62"/>
                  </a:lnTo>
                  <a:lnTo>
                    <a:pt x="85" y="62"/>
                  </a:lnTo>
                  <a:lnTo>
                    <a:pt x="84" y="63"/>
                  </a:lnTo>
                  <a:lnTo>
                    <a:pt x="82" y="63"/>
                  </a:lnTo>
                  <a:lnTo>
                    <a:pt x="80" y="64"/>
                  </a:lnTo>
                  <a:lnTo>
                    <a:pt x="79" y="64"/>
                  </a:lnTo>
                  <a:lnTo>
                    <a:pt x="77" y="64"/>
                  </a:lnTo>
                  <a:lnTo>
                    <a:pt x="76" y="64"/>
                  </a:lnTo>
                  <a:lnTo>
                    <a:pt x="73" y="64"/>
                  </a:lnTo>
                  <a:lnTo>
                    <a:pt x="72" y="64"/>
                  </a:lnTo>
                  <a:lnTo>
                    <a:pt x="71" y="65"/>
                  </a:lnTo>
                  <a:lnTo>
                    <a:pt x="69" y="65"/>
                  </a:lnTo>
                  <a:lnTo>
                    <a:pt x="67" y="65"/>
                  </a:lnTo>
                  <a:lnTo>
                    <a:pt x="65" y="65"/>
                  </a:lnTo>
                  <a:lnTo>
                    <a:pt x="64" y="65"/>
                  </a:lnTo>
                  <a:lnTo>
                    <a:pt x="63" y="65"/>
                  </a:lnTo>
                  <a:lnTo>
                    <a:pt x="60" y="65"/>
                  </a:lnTo>
                  <a:lnTo>
                    <a:pt x="59" y="65"/>
                  </a:lnTo>
                  <a:lnTo>
                    <a:pt x="57" y="64"/>
                  </a:lnTo>
                  <a:lnTo>
                    <a:pt x="55" y="64"/>
                  </a:lnTo>
                  <a:lnTo>
                    <a:pt x="53" y="64"/>
                  </a:lnTo>
                  <a:lnTo>
                    <a:pt x="52" y="64"/>
                  </a:lnTo>
                  <a:lnTo>
                    <a:pt x="51" y="64"/>
                  </a:lnTo>
                  <a:lnTo>
                    <a:pt x="48" y="64"/>
                  </a:lnTo>
                  <a:lnTo>
                    <a:pt x="47" y="64"/>
                  </a:lnTo>
                  <a:lnTo>
                    <a:pt x="46" y="64"/>
                  </a:lnTo>
                  <a:lnTo>
                    <a:pt x="43" y="64"/>
                  </a:lnTo>
                  <a:lnTo>
                    <a:pt x="5" y="57"/>
                  </a:lnTo>
                  <a:lnTo>
                    <a:pt x="5" y="56"/>
                  </a:lnTo>
                  <a:lnTo>
                    <a:pt x="5" y="55"/>
                  </a:lnTo>
                  <a:lnTo>
                    <a:pt x="4" y="54"/>
                  </a:lnTo>
                  <a:lnTo>
                    <a:pt x="4" y="53"/>
                  </a:lnTo>
                  <a:lnTo>
                    <a:pt x="3" y="52"/>
                  </a:lnTo>
                  <a:lnTo>
                    <a:pt x="3" y="51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0" y="49"/>
                  </a:lnTo>
                  <a:lnTo>
                    <a:pt x="0" y="48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2" y="44"/>
                  </a:lnTo>
                  <a:lnTo>
                    <a:pt x="2" y="43"/>
                  </a:lnTo>
                  <a:lnTo>
                    <a:pt x="3" y="43"/>
                  </a:lnTo>
                  <a:lnTo>
                    <a:pt x="3" y="42"/>
                  </a:lnTo>
                  <a:lnTo>
                    <a:pt x="4" y="42"/>
                  </a:lnTo>
                  <a:lnTo>
                    <a:pt x="4" y="41"/>
                  </a:lnTo>
                  <a:lnTo>
                    <a:pt x="4" y="38"/>
                  </a:lnTo>
                  <a:lnTo>
                    <a:pt x="4" y="37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5" y="34"/>
                  </a:lnTo>
                  <a:lnTo>
                    <a:pt x="5" y="32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6" y="29"/>
                  </a:lnTo>
                  <a:lnTo>
                    <a:pt x="6" y="28"/>
                  </a:lnTo>
                  <a:lnTo>
                    <a:pt x="6" y="27"/>
                  </a:lnTo>
                  <a:lnTo>
                    <a:pt x="8" y="25"/>
                  </a:lnTo>
                  <a:lnTo>
                    <a:pt x="8" y="24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10" y="20"/>
                  </a:lnTo>
                  <a:lnTo>
                    <a:pt x="11" y="19"/>
                  </a:lnTo>
                  <a:lnTo>
                    <a:pt x="11" y="18"/>
                  </a:lnTo>
                  <a:lnTo>
                    <a:pt x="12" y="17"/>
                  </a:lnTo>
                  <a:lnTo>
                    <a:pt x="14" y="16"/>
                  </a:lnTo>
                  <a:lnTo>
                    <a:pt x="15" y="15"/>
                  </a:lnTo>
                  <a:lnTo>
                    <a:pt x="15" y="14"/>
                  </a:lnTo>
                  <a:lnTo>
                    <a:pt x="16" y="13"/>
                  </a:lnTo>
                  <a:lnTo>
                    <a:pt x="17" y="12"/>
                  </a:lnTo>
                  <a:lnTo>
                    <a:pt x="18" y="11"/>
                  </a:lnTo>
                  <a:lnTo>
                    <a:pt x="20" y="10"/>
                  </a:lnTo>
                  <a:lnTo>
                    <a:pt x="21" y="9"/>
                  </a:lnTo>
                  <a:lnTo>
                    <a:pt x="22" y="8"/>
                  </a:lnTo>
                  <a:lnTo>
                    <a:pt x="23" y="7"/>
                  </a:lnTo>
                  <a:lnTo>
                    <a:pt x="24" y="6"/>
                  </a:lnTo>
                  <a:lnTo>
                    <a:pt x="26" y="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4736" y="1915"/>
              <a:ext cx="69" cy="24"/>
            </a:xfrm>
            <a:custGeom>
              <a:avLst/>
              <a:gdLst/>
              <a:ahLst/>
              <a:cxnLst>
                <a:cxn ang="0">
                  <a:pos x="9" y="11"/>
                </a:cxn>
                <a:cxn ang="0">
                  <a:pos x="10" y="12"/>
                </a:cxn>
                <a:cxn ang="0">
                  <a:pos x="10" y="14"/>
                </a:cxn>
                <a:cxn ang="0">
                  <a:pos x="11" y="15"/>
                </a:cxn>
                <a:cxn ang="0">
                  <a:pos x="14" y="16"/>
                </a:cxn>
                <a:cxn ang="0">
                  <a:pos x="15" y="17"/>
                </a:cxn>
                <a:cxn ang="0">
                  <a:pos x="17" y="17"/>
                </a:cxn>
                <a:cxn ang="0">
                  <a:pos x="21" y="18"/>
                </a:cxn>
                <a:cxn ang="0">
                  <a:pos x="24" y="18"/>
                </a:cxn>
                <a:cxn ang="0">
                  <a:pos x="28" y="18"/>
                </a:cxn>
                <a:cxn ang="0">
                  <a:pos x="31" y="18"/>
                </a:cxn>
                <a:cxn ang="0">
                  <a:pos x="35" y="17"/>
                </a:cxn>
                <a:cxn ang="0">
                  <a:pos x="39" y="16"/>
                </a:cxn>
                <a:cxn ang="0">
                  <a:pos x="42" y="15"/>
                </a:cxn>
                <a:cxn ang="0">
                  <a:pos x="46" y="14"/>
                </a:cxn>
                <a:cxn ang="0">
                  <a:pos x="49" y="13"/>
                </a:cxn>
                <a:cxn ang="0">
                  <a:pos x="52" y="11"/>
                </a:cxn>
                <a:cxn ang="0">
                  <a:pos x="55" y="8"/>
                </a:cxn>
                <a:cxn ang="0">
                  <a:pos x="58" y="7"/>
                </a:cxn>
                <a:cxn ang="0">
                  <a:pos x="61" y="5"/>
                </a:cxn>
                <a:cxn ang="0">
                  <a:pos x="64" y="3"/>
                </a:cxn>
                <a:cxn ang="0">
                  <a:pos x="66" y="1"/>
                </a:cxn>
                <a:cxn ang="0">
                  <a:pos x="69" y="0"/>
                </a:cxn>
                <a:cxn ang="0">
                  <a:pos x="69" y="2"/>
                </a:cxn>
                <a:cxn ang="0">
                  <a:pos x="69" y="4"/>
                </a:cxn>
                <a:cxn ang="0">
                  <a:pos x="67" y="6"/>
                </a:cxn>
                <a:cxn ang="0">
                  <a:pos x="66" y="8"/>
                </a:cxn>
                <a:cxn ang="0">
                  <a:pos x="65" y="9"/>
                </a:cxn>
                <a:cxn ang="0">
                  <a:pos x="64" y="11"/>
                </a:cxn>
                <a:cxn ang="0">
                  <a:pos x="61" y="12"/>
                </a:cxn>
                <a:cxn ang="0">
                  <a:pos x="59" y="14"/>
                </a:cxn>
                <a:cxn ang="0">
                  <a:pos x="58" y="15"/>
                </a:cxn>
                <a:cxn ang="0">
                  <a:pos x="57" y="16"/>
                </a:cxn>
                <a:cxn ang="0">
                  <a:pos x="54" y="17"/>
                </a:cxn>
                <a:cxn ang="0">
                  <a:pos x="52" y="18"/>
                </a:cxn>
                <a:cxn ang="0">
                  <a:pos x="49" y="19"/>
                </a:cxn>
                <a:cxn ang="0">
                  <a:pos x="47" y="20"/>
                </a:cxn>
                <a:cxn ang="0">
                  <a:pos x="45" y="21"/>
                </a:cxn>
                <a:cxn ang="0">
                  <a:pos x="42" y="21"/>
                </a:cxn>
                <a:cxn ang="0">
                  <a:pos x="40" y="22"/>
                </a:cxn>
                <a:cxn ang="0">
                  <a:pos x="37" y="23"/>
                </a:cxn>
                <a:cxn ang="0">
                  <a:pos x="35" y="23"/>
                </a:cxn>
                <a:cxn ang="0">
                  <a:pos x="31" y="24"/>
                </a:cxn>
                <a:cxn ang="0">
                  <a:pos x="29" y="24"/>
                </a:cxn>
                <a:cxn ang="0">
                  <a:pos x="27" y="24"/>
                </a:cxn>
                <a:cxn ang="0">
                  <a:pos x="23" y="24"/>
                </a:cxn>
                <a:cxn ang="0">
                  <a:pos x="21" y="24"/>
                </a:cxn>
                <a:cxn ang="0">
                  <a:pos x="18" y="24"/>
                </a:cxn>
                <a:cxn ang="0">
                  <a:pos x="15" y="23"/>
                </a:cxn>
                <a:cxn ang="0">
                  <a:pos x="12" y="23"/>
                </a:cxn>
                <a:cxn ang="0">
                  <a:pos x="11" y="22"/>
                </a:cxn>
                <a:cxn ang="0">
                  <a:pos x="10" y="21"/>
                </a:cxn>
                <a:cxn ang="0">
                  <a:pos x="8" y="20"/>
                </a:cxn>
                <a:cxn ang="0">
                  <a:pos x="6" y="19"/>
                </a:cxn>
                <a:cxn ang="0">
                  <a:pos x="4" y="18"/>
                </a:cxn>
                <a:cxn ang="0">
                  <a:pos x="2" y="16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2" y="11"/>
                </a:cxn>
                <a:cxn ang="0">
                  <a:pos x="3" y="9"/>
                </a:cxn>
                <a:cxn ang="0">
                  <a:pos x="5" y="9"/>
                </a:cxn>
                <a:cxn ang="0">
                  <a:pos x="8" y="9"/>
                </a:cxn>
              </a:cxnLst>
              <a:rect l="0" t="0" r="r" b="b"/>
              <a:pathLst>
                <a:path w="69" h="24">
                  <a:moveTo>
                    <a:pt x="9" y="9"/>
                  </a:moveTo>
                  <a:lnTo>
                    <a:pt x="9" y="11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0" y="13"/>
                  </a:lnTo>
                  <a:lnTo>
                    <a:pt x="10" y="14"/>
                  </a:lnTo>
                  <a:lnTo>
                    <a:pt x="11" y="14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4" y="16"/>
                  </a:lnTo>
                  <a:lnTo>
                    <a:pt x="15" y="16"/>
                  </a:lnTo>
                  <a:lnTo>
                    <a:pt x="15" y="17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20" y="17"/>
                  </a:lnTo>
                  <a:lnTo>
                    <a:pt x="21" y="18"/>
                  </a:lnTo>
                  <a:lnTo>
                    <a:pt x="23" y="18"/>
                  </a:lnTo>
                  <a:lnTo>
                    <a:pt x="24" y="18"/>
                  </a:lnTo>
                  <a:lnTo>
                    <a:pt x="27" y="18"/>
                  </a:lnTo>
                  <a:lnTo>
                    <a:pt x="28" y="18"/>
                  </a:lnTo>
                  <a:lnTo>
                    <a:pt x="30" y="18"/>
                  </a:lnTo>
                  <a:lnTo>
                    <a:pt x="31" y="18"/>
                  </a:lnTo>
                  <a:lnTo>
                    <a:pt x="34" y="17"/>
                  </a:lnTo>
                  <a:lnTo>
                    <a:pt x="35" y="17"/>
                  </a:lnTo>
                  <a:lnTo>
                    <a:pt x="37" y="17"/>
                  </a:lnTo>
                  <a:lnTo>
                    <a:pt x="39" y="16"/>
                  </a:lnTo>
                  <a:lnTo>
                    <a:pt x="41" y="16"/>
                  </a:lnTo>
                  <a:lnTo>
                    <a:pt x="42" y="15"/>
                  </a:lnTo>
                  <a:lnTo>
                    <a:pt x="45" y="15"/>
                  </a:lnTo>
                  <a:lnTo>
                    <a:pt x="46" y="14"/>
                  </a:lnTo>
                  <a:lnTo>
                    <a:pt x="47" y="13"/>
                  </a:lnTo>
                  <a:lnTo>
                    <a:pt x="49" y="13"/>
                  </a:lnTo>
                  <a:lnTo>
                    <a:pt x="51" y="12"/>
                  </a:lnTo>
                  <a:lnTo>
                    <a:pt x="52" y="11"/>
                  </a:lnTo>
                  <a:lnTo>
                    <a:pt x="53" y="9"/>
                  </a:lnTo>
                  <a:lnTo>
                    <a:pt x="55" y="8"/>
                  </a:lnTo>
                  <a:lnTo>
                    <a:pt x="57" y="8"/>
                  </a:lnTo>
                  <a:lnTo>
                    <a:pt x="58" y="7"/>
                  </a:lnTo>
                  <a:lnTo>
                    <a:pt x="59" y="6"/>
                  </a:lnTo>
                  <a:lnTo>
                    <a:pt x="61" y="5"/>
                  </a:lnTo>
                  <a:lnTo>
                    <a:pt x="63" y="4"/>
                  </a:lnTo>
                  <a:lnTo>
                    <a:pt x="64" y="3"/>
                  </a:lnTo>
                  <a:lnTo>
                    <a:pt x="65" y="2"/>
                  </a:lnTo>
                  <a:lnTo>
                    <a:pt x="66" y="1"/>
                  </a:lnTo>
                  <a:lnTo>
                    <a:pt x="67" y="1"/>
                  </a:lnTo>
                  <a:lnTo>
                    <a:pt x="69" y="0"/>
                  </a:lnTo>
                  <a:lnTo>
                    <a:pt x="69" y="1"/>
                  </a:lnTo>
                  <a:lnTo>
                    <a:pt x="69" y="2"/>
                  </a:lnTo>
                  <a:lnTo>
                    <a:pt x="69" y="3"/>
                  </a:lnTo>
                  <a:lnTo>
                    <a:pt x="69" y="4"/>
                  </a:lnTo>
                  <a:lnTo>
                    <a:pt x="69" y="5"/>
                  </a:lnTo>
                  <a:lnTo>
                    <a:pt x="67" y="6"/>
                  </a:lnTo>
                  <a:lnTo>
                    <a:pt x="66" y="7"/>
                  </a:lnTo>
                  <a:lnTo>
                    <a:pt x="66" y="8"/>
                  </a:lnTo>
                  <a:lnTo>
                    <a:pt x="65" y="8"/>
                  </a:lnTo>
                  <a:lnTo>
                    <a:pt x="65" y="9"/>
                  </a:lnTo>
                  <a:lnTo>
                    <a:pt x="64" y="9"/>
                  </a:lnTo>
                  <a:lnTo>
                    <a:pt x="64" y="11"/>
                  </a:lnTo>
                  <a:lnTo>
                    <a:pt x="63" y="11"/>
                  </a:lnTo>
                  <a:lnTo>
                    <a:pt x="61" y="12"/>
                  </a:lnTo>
                  <a:lnTo>
                    <a:pt x="60" y="13"/>
                  </a:lnTo>
                  <a:lnTo>
                    <a:pt x="59" y="14"/>
                  </a:lnTo>
                  <a:lnTo>
                    <a:pt x="58" y="14"/>
                  </a:lnTo>
                  <a:lnTo>
                    <a:pt x="58" y="15"/>
                  </a:lnTo>
                  <a:lnTo>
                    <a:pt x="57" y="15"/>
                  </a:lnTo>
                  <a:lnTo>
                    <a:pt x="57" y="16"/>
                  </a:lnTo>
                  <a:lnTo>
                    <a:pt x="55" y="16"/>
                  </a:lnTo>
                  <a:lnTo>
                    <a:pt x="54" y="17"/>
                  </a:lnTo>
                  <a:lnTo>
                    <a:pt x="53" y="17"/>
                  </a:lnTo>
                  <a:lnTo>
                    <a:pt x="52" y="18"/>
                  </a:lnTo>
                  <a:lnTo>
                    <a:pt x="51" y="18"/>
                  </a:lnTo>
                  <a:lnTo>
                    <a:pt x="49" y="19"/>
                  </a:lnTo>
                  <a:lnTo>
                    <a:pt x="48" y="19"/>
                  </a:lnTo>
                  <a:lnTo>
                    <a:pt x="47" y="20"/>
                  </a:lnTo>
                  <a:lnTo>
                    <a:pt x="46" y="20"/>
                  </a:lnTo>
                  <a:lnTo>
                    <a:pt x="45" y="21"/>
                  </a:lnTo>
                  <a:lnTo>
                    <a:pt x="43" y="21"/>
                  </a:lnTo>
                  <a:lnTo>
                    <a:pt x="42" y="21"/>
                  </a:lnTo>
                  <a:lnTo>
                    <a:pt x="41" y="22"/>
                  </a:lnTo>
                  <a:lnTo>
                    <a:pt x="40" y="22"/>
                  </a:lnTo>
                  <a:lnTo>
                    <a:pt x="39" y="22"/>
                  </a:lnTo>
                  <a:lnTo>
                    <a:pt x="37" y="23"/>
                  </a:lnTo>
                  <a:lnTo>
                    <a:pt x="36" y="23"/>
                  </a:lnTo>
                  <a:lnTo>
                    <a:pt x="35" y="23"/>
                  </a:lnTo>
                  <a:lnTo>
                    <a:pt x="33" y="23"/>
                  </a:lnTo>
                  <a:lnTo>
                    <a:pt x="31" y="24"/>
                  </a:lnTo>
                  <a:lnTo>
                    <a:pt x="30" y="24"/>
                  </a:lnTo>
                  <a:lnTo>
                    <a:pt x="29" y="24"/>
                  </a:lnTo>
                  <a:lnTo>
                    <a:pt x="28" y="24"/>
                  </a:lnTo>
                  <a:lnTo>
                    <a:pt x="27" y="24"/>
                  </a:lnTo>
                  <a:lnTo>
                    <a:pt x="26" y="24"/>
                  </a:lnTo>
                  <a:lnTo>
                    <a:pt x="23" y="24"/>
                  </a:lnTo>
                  <a:lnTo>
                    <a:pt x="22" y="24"/>
                  </a:lnTo>
                  <a:lnTo>
                    <a:pt x="21" y="24"/>
                  </a:lnTo>
                  <a:lnTo>
                    <a:pt x="20" y="24"/>
                  </a:lnTo>
                  <a:lnTo>
                    <a:pt x="18" y="24"/>
                  </a:lnTo>
                  <a:lnTo>
                    <a:pt x="16" y="24"/>
                  </a:lnTo>
                  <a:lnTo>
                    <a:pt x="15" y="23"/>
                  </a:lnTo>
                  <a:lnTo>
                    <a:pt x="14" y="23"/>
                  </a:lnTo>
                  <a:lnTo>
                    <a:pt x="12" y="23"/>
                  </a:lnTo>
                  <a:lnTo>
                    <a:pt x="11" y="23"/>
                  </a:lnTo>
                  <a:lnTo>
                    <a:pt x="11" y="22"/>
                  </a:lnTo>
                  <a:lnTo>
                    <a:pt x="10" y="22"/>
                  </a:lnTo>
                  <a:lnTo>
                    <a:pt x="10" y="21"/>
                  </a:lnTo>
                  <a:lnTo>
                    <a:pt x="9" y="21"/>
                  </a:lnTo>
                  <a:lnTo>
                    <a:pt x="8" y="20"/>
                  </a:lnTo>
                  <a:lnTo>
                    <a:pt x="6" y="20"/>
                  </a:lnTo>
                  <a:lnTo>
                    <a:pt x="6" y="19"/>
                  </a:lnTo>
                  <a:lnTo>
                    <a:pt x="5" y="19"/>
                  </a:lnTo>
                  <a:lnTo>
                    <a:pt x="4" y="18"/>
                  </a:lnTo>
                  <a:lnTo>
                    <a:pt x="3" y="17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3" y="11"/>
                  </a:lnTo>
                  <a:lnTo>
                    <a:pt x="3" y="9"/>
                  </a:lnTo>
                  <a:lnTo>
                    <a:pt x="4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8" y="9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4736" y="1191"/>
              <a:ext cx="40" cy="13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21" y="0"/>
                </a:cxn>
                <a:cxn ang="0">
                  <a:pos x="23" y="0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1"/>
                </a:cxn>
                <a:cxn ang="0">
                  <a:pos x="33" y="3"/>
                </a:cxn>
                <a:cxn ang="0">
                  <a:pos x="34" y="4"/>
                </a:cxn>
                <a:cxn ang="0">
                  <a:pos x="35" y="5"/>
                </a:cxn>
                <a:cxn ang="0">
                  <a:pos x="37" y="6"/>
                </a:cxn>
                <a:cxn ang="0">
                  <a:pos x="39" y="8"/>
                </a:cxn>
                <a:cxn ang="0">
                  <a:pos x="39" y="10"/>
                </a:cxn>
                <a:cxn ang="0">
                  <a:pos x="40" y="11"/>
                </a:cxn>
                <a:cxn ang="0">
                  <a:pos x="40" y="13"/>
                </a:cxn>
                <a:cxn ang="0">
                  <a:pos x="40" y="15"/>
                </a:cxn>
                <a:cxn ang="0">
                  <a:pos x="40" y="17"/>
                </a:cxn>
                <a:cxn ang="0">
                  <a:pos x="39" y="18"/>
                </a:cxn>
                <a:cxn ang="0">
                  <a:pos x="36" y="18"/>
                </a:cxn>
                <a:cxn ang="0">
                  <a:pos x="35" y="19"/>
                </a:cxn>
                <a:cxn ang="0">
                  <a:pos x="34" y="18"/>
                </a:cxn>
                <a:cxn ang="0">
                  <a:pos x="33" y="17"/>
                </a:cxn>
                <a:cxn ang="0">
                  <a:pos x="31" y="15"/>
                </a:cxn>
                <a:cxn ang="0">
                  <a:pos x="31" y="13"/>
                </a:cxn>
                <a:cxn ang="0">
                  <a:pos x="30" y="12"/>
                </a:cxn>
                <a:cxn ang="0">
                  <a:pos x="29" y="11"/>
                </a:cxn>
                <a:cxn ang="0">
                  <a:pos x="27" y="9"/>
                </a:cxn>
                <a:cxn ang="0">
                  <a:pos x="24" y="8"/>
                </a:cxn>
                <a:cxn ang="0">
                  <a:pos x="23" y="7"/>
                </a:cxn>
                <a:cxn ang="0">
                  <a:pos x="21" y="7"/>
                </a:cxn>
                <a:cxn ang="0">
                  <a:pos x="20" y="6"/>
                </a:cxn>
                <a:cxn ang="0">
                  <a:pos x="17" y="6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7"/>
                </a:cxn>
                <a:cxn ang="0">
                  <a:pos x="10" y="7"/>
                </a:cxn>
                <a:cxn ang="0">
                  <a:pos x="9" y="8"/>
                </a:cxn>
                <a:cxn ang="0">
                  <a:pos x="8" y="9"/>
                </a:cxn>
                <a:cxn ang="0">
                  <a:pos x="5" y="9"/>
                </a:cxn>
                <a:cxn ang="0">
                  <a:pos x="3" y="9"/>
                </a:cxn>
                <a:cxn ang="0">
                  <a:pos x="2" y="8"/>
                </a:cxn>
                <a:cxn ang="0">
                  <a:pos x="0" y="7"/>
                </a:cxn>
                <a:cxn ang="0">
                  <a:pos x="10" y="0"/>
                </a:cxn>
              </a:cxnLst>
              <a:rect l="0" t="0" r="r" b="b"/>
              <a:pathLst>
                <a:path w="40" h="19">
                  <a:moveTo>
                    <a:pt x="10" y="0"/>
                  </a:moveTo>
                  <a:lnTo>
                    <a:pt x="11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9" y="1"/>
                  </a:lnTo>
                  <a:lnTo>
                    <a:pt x="30" y="1"/>
                  </a:lnTo>
                  <a:lnTo>
                    <a:pt x="31" y="1"/>
                  </a:lnTo>
                  <a:lnTo>
                    <a:pt x="33" y="3"/>
                  </a:lnTo>
                  <a:lnTo>
                    <a:pt x="34" y="3"/>
                  </a:lnTo>
                  <a:lnTo>
                    <a:pt x="34" y="4"/>
                  </a:lnTo>
                  <a:lnTo>
                    <a:pt x="35" y="4"/>
                  </a:lnTo>
                  <a:lnTo>
                    <a:pt x="35" y="5"/>
                  </a:lnTo>
                  <a:lnTo>
                    <a:pt x="36" y="5"/>
                  </a:lnTo>
                  <a:lnTo>
                    <a:pt x="37" y="6"/>
                  </a:lnTo>
                  <a:lnTo>
                    <a:pt x="37" y="7"/>
                  </a:lnTo>
                  <a:lnTo>
                    <a:pt x="39" y="8"/>
                  </a:lnTo>
                  <a:lnTo>
                    <a:pt x="39" y="9"/>
                  </a:lnTo>
                  <a:lnTo>
                    <a:pt x="39" y="10"/>
                  </a:lnTo>
                  <a:lnTo>
                    <a:pt x="40" y="10"/>
                  </a:lnTo>
                  <a:lnTo>
                    <a:pt x="40" y="11"/>
                  </a:lnTo>
                  <a:lnTo>
                    <a:pt x="40" y="12"/>
                  </a:lnTo>
                  <a:lnTo>
                    <a:pt x="40" y="13"/>
                  </a:lnTo>
                  <a:lnTo>
                    <a:pt x="40" y="14"/>
                  </a:lnTo>
                  <a:lnTo>
                    <a:pt x="40" y="15"/>
                  </a:lnTo>
                  <a:lnTo>
                    <a:pt x="40" y="16"/>
                  </a:lnTo>
                  <a:lnTo>
                    <a:pt x="40" y="17"/>
                  </a:lnTo>
                  <a:lnTo>
                    <a:pt x="39" y="17"/>
                  </a:lnTo>
                  <a:lnTo>
                    <a:pt x="39" y="18"/>
                  </a:lnTo>
                  <a:lnTo>
                    <a:pt x="37" y="18"/>
                  </a:lnTo>
                  <a:lnTo>
                    <a:pt x="36" y="18"/>
                  </a:lnTo>
                  <a:lnTo>
                    <a:pt x="36" y="19"/>
                  </a:lnTo>
                  <a:lnTo>
                    <a:pt x="35" y="19"/>
                  </a:lnTo>
                  <a:lnTo>
                    <a:pt x="34" y="19"/>
                  </a:lnTo>
                  <a:lnTo>
                    <a:pt x="34" y="18"/>
                  </a:lnTo>
                  <a:lnTo>
                    <a:pt x="34" y="17"/>
                  </a:lnTo>
                  <a:lnTo>
                    <a:pt x="33" y="17"/>
                  </a:lnTo>
                  <a:lnTo>
                    <a:pt x="33" y="16"/>
                  </a:lnTo>
                  <a:lnTo>
                    <a:pt x="31" y="15"/>
                  </a:lnTo>
                  <a:lnTo>
                    <a:pt x="31" y="14"/>
                  </a:lnTo>
                  <a:lnTo>
                    <a:pt x="31" y="13"/>
                  </a:lnTo>
                  <a:lnTo>
                    <a:pt x="30" y="13"/>
                  </a:lnTo>
                  <a:lnTo>
                    <a:pt x="30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7" y="9"/>
                  </a:lnTo>
                  <a:lnTo>
                    <a:pt x="26" y="8"/>
                  </a:lnTo>
                  <a:lnTo>
                    <a:pt x="24" y="8"/>
                  </a:lnTo>
                  <a:lnTo>
                    <a:pt x="24" y="7"/>
                  </a:lnTo>
                  <a:lnTo>
                    <a:pt x="23" y="7"/>
                  </a:lnTo>
                  <a:lnTo>
                    <a:pt x="22" y="7"/>
                  </a:lnTo>
                  <a:lnTo>
                    <a:pt x="21" y="7"/>
                  </a:lnTo>
                  <a:lnTo>
                    <a:pt x="21" y="6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6" y="7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4" y="7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9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6" y="9"/>
                  </a:lnTo>
                  <a:lnTo>
                    <a:pt x="5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4757" y="1423"/>
              <a:ext cx="151" cy="202"/>
            </a:xfrm>
            <a:custGeom>
              <a:avLst/>
              <a:gdLst/>
              <a:ahLst/>
              <a:cxnLst>
                <a:cxn ang="0">
                  <a:pos x="12" y="161"/>
                </a:cxn>
                <a:cxn ang="0">
                  <a:pos x="18" y="148"/>
                </a:cxn>
                <a:cxn ang="0">
                  <a:pos x="24" y="134"/>
                </a:cxn>
                <a:cxn ang="0">
                  <a:pos x="28" y="120"/>
                </a:cxn>
                <a:cxn ang="0">
                  <a:pos x="22" y="114"/>
                </a:cxn>
                <a:cxn ang="0">
                  <a:pos x="20" y="110"/>
                </a:cxn>
                <a:cxn ang="0">
                  <a:pos x="28" y="106"/>
                </a:cxn>
                <a:cxn ang="0">
                  <a:pos x="36" y="111"/>
                </a:cxn>
                <a:cxn ang="0">
                  <a:pos x="44" y="114"/>
                </a:cxn>
                <a:cxn ang="0">
                  <a:pos x="56" y="119"/>
                </a:cxn>
                <a:cxn ang="0">
                  <a:pos x="68" y="123"/>
                </a:cxn>
                <a:cxn ang="0">
                  <a:pos x="81" y="129"/>
                </a:cxn>
                <a:cxn ang="0">
                  <a:pos x="92" y="133"/>
                </a:cxn>
                <a:cxn ang="0">
                  <a:pos x="100" y="126"/>
                </a:cxn>
                <a:cxn ang="0">
                  <a:pos x="108" y="122"/>
                </a:cxn>
                <a:cxn ang="0">
                  <a:pos x="112" y="117"/>
                </a:cxn>
                <a:cxn ang="0">
                  <a:pos x="104" y="115"/>
                </a:cxn>
                <a:cxn ang="0">
                  <a:pos x="96" y="118"/>
                </a:cxn>
                <a:cxn ang="0">
                  <a:pos x="85" y="117"/>
                </a:cxn>
                <a:cxn ang="0">
                  <a:pos x="73" y="114"/>
                </a:cxn>
                <a:cxn ang="0">
                  <a:pos x="63" y="108"/>
                </a:cxn>
                <a:cxn ang="0">
                  <a:pos x="59" y="99"/>
                </a:cxn>
                <a:cxn ang="0">
                  <a:pos x="63" y="86"/>
                </a:cxn>
                <a:cxn ang="0">
                  <a:pos x="67" y="74"/>
                </a:cxn>
                <a:cxn ang="0">
                  <a:pos x="73" y="61"/>
                </a:cxn>
                <a:cxn ang="0">
                  <a:pos x="80" y="49"/>
                </a:cxn>
                <a:cxn ang="0">
                  <a:pos x="75" y="45"/>
                </a:cxn>
                <a:cxn ang="0">
                  <a:pos x="68" y="53"/>
                </a:cxn>
                <a:cxn ang="0">
                  <a:pos x="61" y="66"/>
                </a:cxn>
                <a:cxn ang="0">
                  <a:pos x="55" y="81"/>
                </a:cxn>
                <a:cxn ang="0">
                  <a:pos x="50" y="95"/>
                </a:cxn>
                <a:cxn ang="0">
                  <a:pos x="45" y="101"/>
                </a:cxn>
                <a:cxn ang="0">
                  <a:pos x="45" y="95"/>
                </a:cxn>
                <a:cxn ang="0">
                  <a:pos x="48" y="77"/>
                </a:cxn>
                <a:cxn ang="0">
                  <a:pos x="48" y="53"/>
                </a:cxn>
                <a:cxn ang="0">
                  <a:pos x="48" y="29"/>
                </a:cxn>
                <a:cxn ang="0">
                  <a:pos x="48" y="6"/>
                </a:cxn>
                <a:cxn ang="0">
                  <a:pos x="56" y="3"/>
                </a:cxn>
                <a:cxn ang="0">
                  <a:pos x="67" y="7"/>
                </a:cxn>
                <a:cxn ang="0">
                  <a:pos x="79" y="12"/>
                </a:cxn>
                <a:cxn ang="0">
                  <a:pos x="91" y="17"/>
                </a:cxn>
                <a:cxn ang="0">
                  <a:pos x="94" y="26"/>
                </a:cxn>
                <a:cxn ang="0">
                  <a:pos x="93" y="34"/>
                </a:cxn>
                <a:cxn ang="0">
                  <a:pos x="92" y="43"/>
                </a:cxn>
                <a:cxn ang="0">
                  <a:pos x="107" y="65"/>
                </a:cxn>
                <a:cxn ang="0">
                  <a:pos x="123" y="87"/>
                </a:cxn>
                <a:cxn ang="0">
                  <a:pos x="137" y="110"/>
                </a:cxn>
                <a:cxn ang="0">
                  <a:pos x="150" y="133"/>
                </a:cxn>
                <a:cxn ang="0">
                  <a:pos x="150" y="148"/>
                </a:cxn>
                <a:cxn ang="0">
                  <a:pos x="145" y="161"/>
                </a:cxn>
                <a:cxn ang="0">
                  <a:pos x="139" y="175"/>
                </a:cxn>
                <a:cxn ang="0">
                  <a:pos x="136" y="189"/>
                </a:cxn>
                <a:cxn ang="0">
                  <a:pos x="119" y="200"/>
                </a:cxn>
                <a:cxn ang="0">
                  <a:pos x="100" y="202"/>
                </a:cxn>
                <a:cxn ang="0">
                  <a:pos x="80" y="201"/>
                </a:cxn>
                <a:cxn ang="0">
                  <a:pos x="58" y="198"/>
                </a:cxn>
                <a:cxn ang="0">
                  <a:pos x="44" y="198"/>
                </a:cxn>
                <a:cxn ang="0">
                  <a:pos x="30" y="198"/>
                </a:cxn>
                <a:cxn ang="0">
                  <a:pos x="15" y="196"/>
                </a:cxn>
                <a:cxn ang="0">
                  <a:pos x="1" y="195"/>
                </a:cxn>
                <a:cxn ang="0">
                  <a:pos x="0" y="187"/>
                </a:cxn>
                <a:cxn ang="0">
                  <a:pos x="0" y="178"/>
                </a:cxn>
                <a:cxn ang="0">
                  <a:pos x="6" y="174"/>
                </a:cxn>
              </a:cxnLst>
              <a:rect l="0" t="0" r="r" b="b"/>
              <a:pathLst>
                <a:path w="151" h="202">
                  <a:moveTo>
                    <a:pt x="7" y="174"/>
                  </a:moveTo>
                  <a:lnTo>
                    <a:pt x="8" y="172"/>
                  </a:lnTo>
                  <a:lnTo>
                    <a:pt x="8" y="170"/>
                  </a:lnTo>
                  <a:lnTo>
                    <a:pt x="8" y="169"/>
                  </a:lnTo>
                  <a:lnTo>
                    <a:pt x="9" y="167"/>
                  </a:lnTo>
                  <a:lnTo>
                    <a:pt x="9" y="165"/>
                  </a:lnTo>
                  <a:lnTo>
                    <a:pt x="10" y="164"/>
                  </a:lnTo>
                  <a:lnTo>
                    <a:pt x="12" y="161"/>
                  </a:lnTo>
                  <a:lnTo>
                    <a:pt x="12" y="160"/>
                  </a:lnTo>
                  <a:lnTo>
                    <a:pt x="13" y="158"/>
                  </a:lnTo>
                  <a:lnTo>
                    <a:pt x="13" y="156"/>
                  </a:lnTo>
                  <a:lnTo>
                    <a:pt x="14" y="155"/>
                  </a:lnTo>
                  <a:lnTo>
                    <a:pt x="15" y="153"/>
                  </a:lnTo>
                  <a:lnTo>
                    <a:pt x="15" y="152"/>
                  </a:lnTo>
                  <a:lnTo>
                    <a:pt x="16" y="150"/>
                  </a:lnTo>
                  <a:lnTo>
                    <a:pt x="18" y="148"/>
                  </a:lnTo>
                  <a:lnTo>
                    <a:pt x="18" y="147"/>
                  </a:lnTo>
                  <a:lnTo>
                    <a:pt x="19" y="144"/>
                  </a:lnTo>
                  <a:lnTo>
                    <a:pt x="20" y="143"/>
                  </a:lnTo>
                  <a:lnTo>
                    <a:pt x="20" y="141"/>
                  </a:lnTo>
                  <a:lnTo>
                    <a:pt x="21" y="139"/>
                  </a:lnTo>
                  <a:lnTo>
                    <a:pt x="22" y="138"/>
                  </a:lnTo>
                  <a:lnTo>
                    <a:pt x="22" y="136"/>
                  </a:lnTo>
                  <a:lnTo>
                    <a:pt x="24" y="134"/>
                  </a:lnTo>
                  <a:lnTo>
                    <a:pt x="25" y="133"/>
                  </a:lnTo>
                  <a:lnTo>
                    <a:pt x="25" y="131"/>
                  </a:lnTo>
                  <a:lnTo>
                    <a:pt x="26" y="129"/>
                  </a:lnTo>
                  <a:lnTo>
                    <a:pt x="26" y="128"/>
                  </a:lnTo>
                  <a:lnTo>
                    <a:pt x="27" y="125"/>
                  </a:lnTo>
                  <a:lnTo>
                    <a:pt x="27" y="123"/>
                  </a:lnTo>
                  <a:lnTo>
                    <a:pt x="27" y="122"/>
                  </a:lnTo>
                  <a:lnTo>
                    <a:pt x="28" y="120"/>
                  </a:lnTo>
                  <a:lnTo>
                    <a:pt x="28" y="118"/>
                  </a:lnTo>
                  <a:lnTo>
                    <a:pt x="28" y="117"/>
                  </a:lnTo>
                  <a:lnTo>
                    <a:pt x="27" y="116"/>
                  </a:lnTo>
                  <a:lnTo>
                    <a:pt x="26" y="116"/>
                  </a:lnTo>
                  <a:lnTo>
                    <a:pt x="26" y="115"/>
                  </a:lnTo>
                  <a:lnTo>
                    <a:pt x="25" y="115"/>
                  </a:lnTo>
                  <a:lnTo>
                    <a:pt x="24" y="115"/>
                  </a:lnTo>
                  <a:lnTo>
                    <a:pt x="22" y="114"/>
                  </a:lnTo>
                  <a:lnTo>
                    <a:pt x="21" y="114"/>
                  </a:lnTo>
                  <a:lnTo>
                    <a:pt x="20" y="114"/>
                  </a:lnTo>
                  <a:lnTo>
                    <a:pt x="20" y="113"/>
                  </a:lnTo>
                  <a:lnTo>
                    <a:pt x="19" y="113"/>
                  </a:lnTo>
                  <a:lnTo>
                    <a:pt x="19" y="112"/>
                  </a:lnTo>
                  <a:lnTo>
                    <a:pt x="19" y="111"/>
                  </a:lnTo>
                  <a:lnTo>
                    <a:pt x="20" y="111"/>
                  </a:lnTo>
                  <a:lnTo>
                    <a:pt x="20" y="110"/>
                  </a:lnTo>
                  <a:lnTo>
                    <a:pt x="21" y="110"/>
                  </a:lnTo>
                  <a:lnTo>
                    <a:pt x="21" y="108"/>
                  </a:lnTo>
                  <a:lnTo>
                    <a:pt x="22" y="108"/>
                  </a:lnTo>
                  <a:lnTo>
                    <a:pt x="24" y="107"/>
                  </a:lnTo>
                  <a:lnTo>
                    <a:pt x="25" y="106"/>
                  </a:lnTo>
                  <a:lnTo>
                    <a:pt x="26" y="106"/>
                  </a:lnTo>
                  <a:lnTo>
                    <a:pt x="27" y="106"/>
                  </a:lnTo>
                  <a:lnTo>
                    <a:pt x="28" y="106"/>
                  </a:lnTo>
                  <a:lnTo>
                    <a:pt x="30" y="106"/>
                  </a:lnTo>
                  <a:lnTo>
                    <a:pt x="30" y="107"/>
                  </a:lnTo>
                  <a:lnTo>
                    <a:pt x="31" y="107"/>
                  </a:lnTo>
                  <a:lnTo>
                    <a:pt x="32" y="108"/>
                  </a:lnTo>
                  <a:lnTo>
                    <a:pt x="33" y="108"/>
                  </a:lnTo>
                  <a:lnTo>
                    <a:pt x="33" y="110"/>
                  </a:lnTo>
                  <a:lnTo>
                    <a:pt x="34" y="110"/>
                  </a:lnTo>
                  <a:lnTo>
                    <a:pt x="36" y="111"/>
                  </a:lnTo>
                  <a:lnTo>
                    <a:pt x="34" y="112"/>
                  </a:lnTo>
                  <a:lnTo>
                    <a:pt x="36" y="112"/>
                  </a:lnTo>
                  <a:lnTo>
                    <a:pt x="37" y="113"/>
                  </a:lnTo>
                  <a:lnTo>
                    <a:pt x="38" y="113"/>
                  </a:lnTo>
                  <a:lnTo>
                    <a:pt x="39" y="113"/>
                  </a:lnTo>
                  <a:lnTo>
                    <a:pt x="40" y="113"/>
                  </a:lnTo>
                  <a:lnTo>
                    <a:pt x="42" y="113"/>
                  </a:lnTo>
                  <a:lnTo>
                    <a:pt x="44" y="114"/>
                  </a:lnTo>
                  <a:lnTo>
                    <a:pt x="45" y="114"/>
                  </a:lnTo>
                  <a:lnTo>
                    <a:pt x="46" y="115"/>
                  </a:lnTo>
                  <a:lnTo>
                    <a:pt x="48" y="116"/>
                  </a:lnTo>
                  <a:lnTo>
                    <a:pt x="50" y="116"/>
                  </a:lnTo>
                  <a:lnTo>
                    <a:pt x="51" y="117"/>
                  </a:lnTo>
                  <a:lnTo>
                    <a:pt x="52" y="117"/>
                  </a:lnTo>
                  <a:lnTo>
                    <a:pt x="55" y="118"/>
                  </a:lnTo>
                  <a:lnTo>
                    <a:pt x="56" y="119"/>
                  </a:lnTo>
                  <a:lnTo>
                    <a:pt x="57" y="119"/>
                  </a:lnTo>
                  <a:lnTo>
                    <a:pt x="58" y="120"/>
                  </a:lnTo>
                  <a:lnTo>
                    <a:pt x="61" y="120"/>
                  </a:lnTo>
                  <a:lnTo>
                    <a:pt x="62" y="121"/>
                  </a:lnTo>
                  <a:lnTo>
                    <a:pt x="63" y="122"/>
                  </a:lnTo>
                  <a:lnTo>
                    <a:pt x="65" y="122"/>
                  </a:lnTo>
                  <a:lnTo>
                    <a:pt x="67" y="123"/>
                  </a:lnTo>
                  <a:lnTo>
                    <a:pt x="68" y="123"/>
                  </a:lnTo>
                  <a:lnTo>
                    <a:pt x="70" y="124"/>
                  </a:lnTo>
                  <a:lnTo>
                    <a:pt x="71" y="124"/>
                  </a:lnTo>
                  <a:lnTo>
                    <a:pt x="73" y="125"/>
                  </a:lnTo>
                  <a:lnTo>
                    <a:pt x="75" y="126"/>
                  </a:lnTo>
                  <a:lnTo>
                    <a:pt x="76" y="126"/>
                  </a:lnTo>
                  <a:lnTo>
                    <a:pt x="77" y="128"/>
                  </a:lnTo>
                  <a:lnTo>
                    <a:pt x="80" y="128"/>
                  </a:lnTo>
                  <a:lnTo>
                    <a:pt x="81" y="129"/>
                  </a:lnTo>
                  <a:lnTo>
                    <a:pt x="82" y="130"/>
                  </a:lnTo>
                  <a:lnTo>
                    <a:pt x="85" y="130"/>
                  </a:lnTo>
                  <a:lnTo>
                    <a:pt x="86" y="131"/>
                  </a:lnTo>
                  <a:lnTo>
                    <a:pt x="87" y="132"/>
                  </a:lnTo>
                  <a:lnTo>
                    <a:pt x="88" y="133"/>
                  </a:lnTo>
                  <a:lnTo>
                    <a:pt x="91" y="133"/>
                  </a:lnTo>
                  <a:lnTo>
                    <a:pt x="92" y="134"/>
                  </a:lnTo>
                  <a:lnTo>
                    <a:pt x="92" y="133"/>
                  </a:lnTo>
                  <a:lnTo>
                    <a:pt x="93" y="132"/>
                  </a:lnTo>
                  <a:lnTo>
                    <a:pt x="93" y="131"/>
                  </a:lnTo>
                  <a:lnTo>
                    <a:pt x="94" y="130"/>
                  </a:lnTo>
                  <a:lnTo>
                    <a:pt x="95" y="129"/>
                  </a:lnTo>
                  <a:lnTo>
                    <a:pt x="96" y="128"/>
                  </a:lnTo>
                  <a:lnTo>
                    <a:pt x="98" y="128"/>
                  </a:lnTo>
                  <a:lnTo>
                    <a:pt x="99" y="126"/>
                  </a:lnTo>
                  <a:lnTo>
                    <a:pt x="100" y="126"/>
                  </a:lnTo>
                  <a:lnTo>
                    <a:pt x="101" y="125"/>
                  </a:lnTo>
                  <a:lnTo>
                    <a:pt x="102" y="125"/>
                  </a:lnTo>
                  <a:lnTo>
                    <a:pt x="104" y="124"/>
                  </a:lnTo>
                  <a:lnTo>
                    <a:pt x="105" y="124"/>
                  </a:lnTo>
                  <a:lnTo>
                    <a:pt x="106" y="124"/>
                  </a:lnTo>
                  <a:lnTo>
                    <a:pt x="107" y="123"/>
                  </a:lnTo>
                  <a:lnTo>
                    <a:pt x="108" y="123"/>
                  </a:lnTo>
                  <a:lnTo>
                    <a:pt x="108" y="122"/>
                  </a:lnTo>
                  <a:lnTo>
                    <a:pt x="110" y="122"/>
                  </a:lnTo>
                  <a:lnTo>
                    <a:pt x="111" y="121"/>
                  </a:lnTo>
                  <a:lnTo>
                    <a:pt x="112" y="120"/>
                  </a:lnTo>
                  <a:lnTo>
                    <a:pt x="112" y="119"/>
                  </a:lnTo>
                  <a:lnTo>
                    <a:pt x="113" y="119"/>
                  </a:lnTo>
                  <a:lnTo>
                    <a:pt x="113" y="118"/>
                  </a:lnTo>
                  <a:lnTo>
                    <a:pt x="113" y="117"/>
                  </a:lnTo>
                  <a:lnTo>
                    <a:pt x="112" y="117"/>
                  </a:lnTo>
                  <a:lnTo>
                    <a:pt x="112" y="116"/>
                  </a:lnTo>
                  <a:lnTo>
                    <a:pt x="111" y="116"/>
                  </a:lnTo>
                  <a:lnTo>
                    <a:pt x="110" y="115"/>
                  </a:lnTo>
                  <a:lnTo>
                    <a:pt x="108" y="115"/>
                  </a:lnTo>
                  <a:lnTo>
                    <a:pt x="107" y="115"/>
                  </a:lnTo>
                  <a:lnTo>
                    <a:pt x="106" y="115"/>
                  </a:lnTo>
                  <a:lnTo>
                    <a:pt x="105" y="115"/>
                  </a:lnTo>
                  <a:lnTo>
                    <a:pt x="104" y="115"/>
                  </a:lnTo>
                  <a:lnTo>
                    <a:pt x="102" y="116"/>
                  </a:lnTo>
                  <a:lnTo>
                    <a:pt x="101" y="116"/>
                  </a:lnTo>
                  <a:lnTo>
                    <a:pt x="100" y="116"/>
                  </a:lnTo>
                  <a:lnTo>
                    <a:pt x="100" y="117"/>
                  </a:lnTo>
                  <a:lnTo>
                    <a:pt x="99" y="117"/>
                  </a:lnTo>
                  <a:lnTo>
                    <a:pt x="98" y="117"/>
                  </a:lnTo>
                  <a:lnTo>
                    <a:pt x="98" y="118"/>
                  </a:lnTo>
                  <a:lnTo>
                    <a:pt x="96" y="118"/>
                  </a:lnTo>
                  <a:lnTo>
                    <a:pt x="93" y="121"/>
                  </a:lnTo>
                  <a:lnTo>
                    <a:pt x="92" y="120"/>
                  </a:lnTo>
                  <a:lnTo>
                    <a:pt x="91" y="120"/>
                  </a:lnTo>
                  <a:lnTo>
                    <a:pt x="89" y="119"/>
                  </a:lnTo>
                  <a:lnTo>
                    <a:pt x="88" y="119"/>
                  </a:lnTo>
                  <a:lnTo>
                    <a:pt x="87" y="118"/>
                  </a:lnTo>
                  <a:lnTo>
                    <a:pt x="86" y="118"/>
                  </a:lnTo>
                  <a:lnTo>
                    <a:pt x="85" y="117"/>
                  </a:lnTo>
                  <a:lnTo>
                    <a:pt x="82" y="117"/>
                  </a:lnTo>
                  <a:lnTo>
                    <a:pt x="81" y="116"/>
                  </a:lnTo>
                  <a:lnTo>
                    <a:pt x="80" y="116"/>
                  </a:lnTo>
                  <a:lnTo>
                    <a:pt x="79" y="116"/>
                  </a:lnTo>
                  <a:lnTo>
                    <a:pt x="77" y="115"/>
                  </a:lnTo>
                  <a:lnTo>
                    <a:pt x="75" y="115"/>
                  </a:lnTo>
                  <a:lnTo>
                    <a:pt x="74" y="114"/>
                  </a:lnTo>
                  <a:lnTo>
                    <a:pt x="73" y="114"/>
                  </a:lnTo>
                  <a:lnTo>
                    <a:pt x="71" y="113"/>
                  </a:lnTo>
                  <a:lnTo>
                    <a:pt x="70" y="113"/>
                  </a:lnTo>
                  <a:lnTo>
                    <a:pt x="69" y="112"/>
                  </a:lnTo>
                  <a:lnTo>
                    <a:pt x="68" y="112"/>
                  </a:lnTo>
                  <a:lnTo>
                    <a:pt x="67" y="111"/>
                  </a:lnTo>
                  <a:lnTo>
                    <a:pt x="65" y="110"/>
                  </a:lnTo>
                  <a:lnTo>
                    <a:pt x="64" y="110"/>
                  </a:lnTo>
                  <a:lnTo>
                    <a:pt x="63" y="108"/>
                  </a:lnTo>
                  <a:lnTo>
                    <a:pt x="63" y="107"/>
                  </a:lnTo>
                  <a:lnTo>
                    <a:pt x="62" y="106"/>
                  </a:lnTo>
                  <a:lnTo>
                    <a:pt x="61" y="105"/>
                  </a:lnTo>
                  <a:lnTo>
                    <a:pt x="61" y="104"/>
                  </a:lnTo>
                  <a:lnTo>
                    <a:pt x="61" y="103"/>
                  </a:lnTo>
                  <a:lnTo>
                    <a:pt x="59" y="102"/>
                  </a:lnTo>
                  <a:lnTo>
                    <a:pt x="59" y="101"/>
                  </a:lnTo>
                  <a:lnTo>
                    <a:pt x="59" y="99"/>
                  </a:lnTo>
                  <a:lnTo>
                    <a:pt x="59" y="98"/>
                  </a:lnTo>
                  <a:lnTo>
                    <a:pt x="61" y="96"/>
                  </a:lnTo>
                  <a:lnTo>
                    <a:pt x="61" y="95"/>
                  </a:lnTo>
                  <a:lnTo>
                    <a:pt x="61" y="93"/>
                  </a:lnTo>
                  <a:lnTo>
                    <a:pt x="61" y="92"/>
                  </a:lnTo>
                  <a:lnTo>
                    <a:pt x="62" y="89"/>
                  </a:lnTo>
                  <a:lnTo>
                    <a:pt x="62" y="87"/>
                  </a:lnTo>
                  <a:lnTo>
                    <a:pt x="63" y="86"/>
                  </a:lnTo>
                  <a:lnTo>
                    <a:pt x="63" y="84"/>
                  </a:lnTo>
                  <a:lnTo>
                    <a:pt x="63" y="83"/>
                  </a:lnTo>
                  <a:lnTo>
                    <a:pt x="64" y="81"/>
                  </a:lnTo>
                  <a:lnTo>
                    <a:pt x="64" y="80"/>
                  </a:lnTo>
                  <a:lnTo>
                    <a:pt x="65" y="78"/>
                  </a:lnTo>
                  <a:lnTo>
                    <a:pt x="65" y="77"/>
                  </a:lnTo>
                  <a:lnTo>
                    <a:pt x="67" y="75"/>
                  </a:lnTo>
                  <a:lnTo>
                    <a:pt x="67" y="74"/>
                  </a:lnTo>
                  <a:lnTo>
                    <a:pt x="68" y="72"/>
                  </a:lnTo>
                  <a:lnTo>
                    <a:pt x="69" y="70"/>
                  </a:lnTo>
                  <a:lnTo>
                    <a:pt x="69" y="69"/>
                  </a:lnTo>
                  <a:lnTo>
                    <a:pt x="70" y="67"/>
                  </a:lnTo>
                  <a:lnTo>
                    <a:pt x="70" y="66"/>
                  </a:lnTo>
                  <a:lnTo>
                    <a:pt x="71" y="64"/>
                  </a:lnTo>
                  <a:lnTo>
                    <a:pt x="73" y="63"/>
                  </a:lnTo>
                  <a:lnTo>
                    <a:pt x="73" y="61"/>
                  </a:lnTo>
                  <a:lnTo>
                    <a:pt x="74" y="60"/>
                  </a:lnTo>
                  <a:lnTo>
                    <a:pt x="75" y="59"/>
                  </a:lnTo>
                  <a:lnTo>
                    <a:pt x="75" y="57"/>
                  </a:lnTo>
                  <a:lnTo>
                    <a:pt x="76" y="55"/>
                  </a:lnTo>
                  <a:lnTo>
                    <a:pt x="77" y="53"/>
                  </a:lnTo>
                  <a:lnTo>
                    <a:pt x="77" y="52"/>
                  </a:lnTo>
                  <a:lnTo>
                    <a:pt x="79" y="50"/>
                  </a:lnTo>
                  <a:lnTo>
                    <a:pt x="80" y="49"/>
                  </a:lnTo>
                  <a:lnTo>
                    <a:pt x="80" y="48"/>
                  </a:lnTo>
                  <a:lnTo>
                    <a:pt x="80" y="47"/>
                  </a:lnTo>
                  <a:lnTo>
                    <a:pt x="80" y="46"/>
                  </a:lnTo>
                  <a:lnTo>
                    <a:pt x="79" y="46"/>
                  </a:lnTo>
                  <a:lnTo>
                    <a:pt x="77" y="46"/>
                  </a:lnTo>
                  <a:lnTo>
                    <a:pt x="77" y="45"/>
                  </a:lnTo>
                  <a:lnTo>
                    <a:pt x="76" y="45"/>
                  </a:lnTo>
                  <a:lnTo>
                    <a:pt x="75" y="45"/>
                  </a:lnTo>
                  <a:lnTo>
                    <a:pt x="74" y="45"/>
                  </a:lnTo>
                  <a:lnTo>
                    <a:pt x="74" y="46"/>
                  </a:lnTo>
                  <a:lnTo>
                    <a:pt x="73" y="46"/>
                  </a:lnTo>
                  <a:lnTo>
                    <a:pt x="71" y="46"/>
                  </a:lnTo>
                  <a:lnTo>
                    <a:pt x="70" y="48"/>
                  </a:lnTo>
                  <a:lnTo>
                    <a:pt x="69" y="50"/>
                  </a:lnTo>
                  <a:lnTo>
                    <a:pt x="69" y="51"/>
                  </a:lnTo>
                  <a:lnTo>
                    <a:pt x="68" y="53"/>
                  </a:lnTo>
                  <a:lnTo>
                    <a:pt x="67" y="54"/>
                  </a:lnTo>
                  <a:lnTo>
                    <a:pt x="65" y="57"/>
                  </a:lnTo>
                  <a:lnTo>
                    <a:pt x="64" y="58"/>
                  </a:lnTo>
                  <a:lnTo>
                    <a:pt x="63" y="60"/>
                  </a:lnTo>
                  <a:lnTo>
                    <a:pt x="63" y="62"/>
                  </a:lnTo>
                  <a:lnTo>
                    <a:pt x="62" y="63"/>
                  </a:lnTo>
                  <a:lnTo>
                    <a:pt x="61" y="65"/>
                  </a:lnTo>
                  <a:lnTo>
                    <a:pt x="61" y="66"/>
                  </a:lnTo>
                  <a:lnTo>
                    <a:pt x="59" y="68"/>
                  </a:lnTo>
                  <a:lnTo>
                    <a:pt x="58" y="70"/>
                  </a:lnTo>
                  <a:lnTo>
                    <a:pt x="57" y="71"/>
                  </a:lnTo>
                  <a:lnTo>
                    <a:pt x="57" y="74"/>
                  </a:lnTo>
                  <a:lnTo>
                    <a:pt x="56" y="76"/>
                  </a:lnTo>
                  <a:lnTo>
                    <a:pt x="56" y="77"/>
                  </a:lnTo>
                  <a:lnTo>
                    <a:pt x="55" y="79"/>
                  </a:lnTo>
                  <a:lnTo>
                    <a:pt x="55" y="81"/>
                  </a:lnTo>
                  <a:lnTo>
                    <a:pt x="53" y="82"/>
                  </a:lnTo>
                  <a:lnTo>
                    <a:pt x="53" y="84"/>
                  </a:lnTo>
                  <a:lnTo>
                    <a:pt x="52" y="86"/>
                  </a:lnTo>
                  <a:lnTo>
                    <a:pt x="52" y="87"/>
                  </a:lnTo>
                  <a:lnTo>
                    <a:pt x="51" y="89"/>
                  </a:lnTo>
                  <a:lnTo>
                    <a:pt x="51" y="92"/>
                  </a:lnTo>
                  <a:lnTo>
                    <a:pt x="50" y="94"/>
                  </a:lnTo>
                  <a:lnTo>
                    <a:pt x="50" y="95"/>
                  </a:lnTo>
                  <a:lnTo>
                    <a:pt x="50" y="97"/>
                  </a:lnTo>
                  <a:lnTo>
                    <a:pt x="50" y="99"/>
                  </a:lnTo>
                  <a:lnTo>
                    <a:pt x="49" y="100"/>
                  </a:lnTo>
                  <a:lnTo>
                    <a:pt x="49" y="102"/>
                  </a:lnTo>
                  <a:lnTo>
                    <a:pt x="48" y="102"/>
                  </a:lnTo>
                  <a:lnTo>
                    <a:pt x="46" y="102"/>
                  </a:lnTo>
                  <a:lnTo>
                    <a:pt x="46" y="101"/>
                  </a:lnTo>
                  <a:lnTo>
                    <a:pt x="45" y="101"/>
                  </a:lnTo>
                  <a:lnTo>
                    <a:pt x="44" y="100"/>
                  </a:lnTo>
                  <a:lnTo>
                    <a:pt x="43" y="99"/>
                  </a:lnTo>
                  <a:lnTo>
                    <a:pt x="44" y="99"/>
                  </a:lnTo>
                  <a:lnTo>
                    <a:pt x="44" y="98"/>
                  </a:lnTo>
                  <a:lnTo>
                    <a:pt x="45" y="98"/>
                  </a:lnTo>
                  <a:lnTo>
                    <a:pt x="45" y="97"/>
                  </a:lnTo>
                  <a:lnTo>
                    <a:pt x="45" y="96"/>
                  </a:lnTo>
                  <a:lnTo>
                    <a:pt x="45" y="95"/>
                  </a:lnTo>
                  <a:lnTo>
                    <a:pt x="45" y="94"/>
                  </a:lnTo>
                  <a:lnTo>
                    <a:pt x="46" y="94"/>
                  </a:lnTo>
                  <a:lnTo>
                    <a:pt x="46" y="90"/>
                  </a:lnTo>
                  <a:lnTo>
                    <a:pt x="46" y="87"/>
                  </a:lnTo>
                  <a:lnTo>
                    <a:pt x="46" y="85"/>
                  </a:lnTo>
                  <a:lnTo>
                    <a:pt x="48" y="82"/>
                  </a:lnTo>
                  <a:lnTo>
                    <a:pt x="48" y="79"/>
                  </a:lnTo>
                  <a:lnTo>
                    <a:pt x="48" y="77"/>
                  </a:lnTo>
                  <a:lnTo>
                    <a:pt x="48" y="74"/>
                  </a:lnTo>
                  <a:lnTo>
                    <a:pt x="48" y="70"/>
                  </a:lnTo>
                  <a:lnTo>
                    <a:pt x="48" y="68"/>
                  </a:lnTo>
                  <a:lnTo>
                    <a:pt x="48" y="65"/>
                  </a:lnTo>
                  <a:lnTo>
                    <a:pt x="48" y="62"/>
                  </a:lnTo>
                  <a:lnTo>
                    <a:pt x="48" y="59"/>
                  </a:lnTo>
                  <a:lnTo>
                    <a:pt x="48" y="57"/>
                  </a:lnTo>
                  <a:lnTo>
                    <a:pt x="48" y="53"/>
                  </a:lnTo>
                  <a:lnTo>
                    <a:pt x="48" y="50"/>
                  </a:lnTo>
                  <a:lnTo>
                    <a:pt x="48" y="47"/>
                  </a:lnTo>
                  <a:lnTo>
                    <a:pt x="48" y="44"/>
                  </a:lnTo>
                  <a:lnTo>
                    <a:pt x="48" y="42"/>
                  </a:lnTo>
                  <a:lnTo>
                    <a:pt x="48" y="39"/>
                  </a:lnTo>
                  <a:lnTo>
                    <a:pt x="48" y="35"/>
                  </a:lnTo>
                  <a:lnTo>
                    <a:pt x="48" y="32"/>
                  </a:lnTo>
                  <a:lnTo>
                    <a:pt x="48" y="29"/>
                  </a:lnTo>
                  <a:lnTo>
                    <a:pt x="48" y="27"/>
                  </a:lnTo>
                  <a:lnTo>
                    <a:pt x="48" y="24"/>
                  </a:lnTo>
                  <a:lnTo>
                    <a:pt x="48" y="21"/>
                  </a:lnTo>
                  <a:lnTo>
                    <a:pt x="48" y="17"/>
                  </a:lnTo>
                  <a:lnTo>
                    <a:pt x="48" y="14"/>
                  </a:lnTo>
                  <a:lnTo>
                    <a:pt x="48" y="12"/>
                  </a:lnTo>
                  <a:lnTo>
                    <a:pt x="48" y="9"/>
                  </a:lnTo>
                  <a:lnTo>
                    <a:pt x="48" y="6"/>
                  </a:lnTo>
                  <a:lnTo>
                    <a:pt x="48" y="3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50" y="0"/>
                  </a:lnTo>
                  <a:lnTo>
                    <a:pt x="51" y="0"/>
                  </a:lnTo>
                  <a:lnTo>
                    <a:pt x="53" y="1"/>
                  </a:lnTo>
                  <a:lnTo>
                    <a:pt x="55" y="1"/>
                  </a:lnTo>
                  <a:lnTo>
                    <a:pt x="56" y="3"/>
                  </a:lnTo>
                  <a:lnTo>
                    <a:pt x="57" y="3"/>
                  </a:lnTo>
                  <a:lnTo>
                    <a:pt x="58" y="3"/>
                  </a:lnTo>
                  <a:lnTo>
                    <a:pt x="59" y="4"/>
                  </a:lnTo>
                  <a:lnTo>
                    <a:pt x="62" y="4"/>
                  </a:lnTo>
                  <a:lnTo>
                    <a:pt x="63" y="5"/>
                  </a:lnTo>
                  <a:lnTo>
                    <a:pt x="64" y="6"/>
                  </a:lnTo>
                  <a:lnTo>
                    <a:pt x="65" y="6"/>
                  </a:lnTo>
                  <a:lnTo>
                    <a:pt x="67" y="7"/>
                  </a:lnTo>
                  <a:lnTo>
                    <a:pt x="69" y="7"/>
                  </a:lnTo>
                  <a:lnTo>
                    <a:pt x="70" y="8"/>
                  </a:lnTo>
                  <a:lnTo>
                    <a:pt x="71" y="9"/>
                  </a:lnTo>
                  <a:lnTo>
                    <a:pt x="73" y="9"/>
                  </a:lnTo>
                  <a:lnTo>
                    <a:pt x="74" y="10"/>
                  </a:lnTo>
                  <a:lnTo>
                    <a:pt x="76" y="11"/>
                  </a:lnTo>
                  <a:lnTo>
                    <a:pt x="77" y="11"/>
                  </a:lnTo>
                  <a:lnTo>
                    <a:pt x="79" y="12"/>
                  </a:lnTo>
                  <a:lnTo>
                    <a:pt x="80" y="13"/>
                  </a:lnTo>
                  <a:lnTo>
                    <a:pt x="81" y="13"/>
                  </a:lnTo>
                  <a:lnTo>
                    <a:pt x="83" y="14"/>
                  </a:lnTo>
                  <a:lnTo>
                    <a:pt x="85" y="15"/>
                  </a:lnTo>
                  <a:lnTo>
                    <a:pt x="86" y="15"/>
                  </a:lnTo>
                  <a:lnTo>
                    <a:pt x="87" y="16"/>
                  </a:lnTo>
                  <a:lnTo>
                    <a:pt x="88" y="17"/>
                  </a:lnTo>
                  <a:lnTo>
                    <a:pt x="91" y="17"/>
                  </a:lnTo>
                  <a:lnTo>
                    <a:pt x="92" y="18"/>
                  </a:lnTo>
                  <a:lnTo>
                    <a:pt x="93" y="19"/>
                  </a:lnTo>
                  <a:lnTo>
                    <a:pt x="93" y="21"/>
                  </a:lnTo>
                  <a:lnTo>
                    <a:pt x="94" y="22"/>
                  </a:lnTo>
                  <a:lnTo>
                    <a:pt x="94" y="23"/>
                  </a:lnTo>
                  <a:lnTo>
                    <a:pt x="94" y="24"/>
                  </a:lnTo>
                  <a:lnTo>
                    <a:pt x="94" y="25"/>
                  </a:lnTo>
                  <a:lnTo>
                    <a:pt x="94" y="26"/>
                  </a:lnTo>
                  <a:lnTo>
                    <a:pt x="94" y="27"/>
                  </a:lnTo>
                  <a:lnTo>
                    <a:pt x="94" y="28"/>
                  </a:lnTo>
                  <a:lnTo>
                    <a:pt x="94" y="29"/>
                  </a:lnTo>
                  <a:lnTo>
                    <a:pt x="93" y="30"/>
                  </a:lnTo>
                  <a:lnTo>
                    <a:pt x="93" y="31"/>
                  </a:lnTo>
                  <a:lnTo>
                    <a:pt x="93" y="32"/>
                  </a:lnTo>
                  <a:lnTo>
                    <a:pt x="93" y="33"/>
                  </a:lnTo>
                  <a:lnTo>
                    <a:pt x="93" y="34"/>
                  </a:lnTo>
                  <a:lnTo>
                    <a:pt x="92" y="35"/>
                  </a:lnTo>
                  <a:lnTo>
                    <a:pt x="92" y="36"/>
                  </a:lnTo>
                  <a:lnTo>
                    <a:pt x="92" y="37"/>
                  </a:lnTo>
                  <a:lnTo>
                    <a:pt x="92" y="39"/>
                  </a:lnTo>
                  <a:lnTo>
                    <a:pt x="92" y="40"/>
                  </a:lnTo>
                  <a:lnTo>
                    <a:pt x="92" y="41"/>
                  </a:lnTo>
                  <a:lnTo>
                    <a:pt x="92" y="42"/>
                  </a:lnTo>
                  <a:lnTo>
                    <a:pt x="92" y="43"/>
                  </a:lnTo>
                  <a:lnTo>
                    <a:pt x="94" y="45"/>
                  </a:lnTo>
                  <a:lnTo>
                    <a:pt x="95" y="48"/>
                  </a:lnTo>
                  <a:lnTo>
                    <a:pt x="98" y="50"/>
                  </a:lnTo>
                  <a:lnTo>
                    <a:pt x="100" y="53"/>
                  </a:lnTo>
                  <a:lnTo>
                    <a:pt x="102" y="57"/>
                  </a:lnTo>
                  <a:lnTo>
                    <a:pt x="104" y="59"/>
                  </a:lnTo>
                  <a:lnTo>
                    <a:pt x="106" y="62"/>
                  </a:lnTo>
                  <a:lnTo>
                    <a:pt x="107" y="65"/>
                  </a:lnTo>
                  <a:lnTo>
                    <a:pt x="110" y="67"/>
                  </a:lnTo>
                  <a:lnTo>
                    <a:pt x="112" y="70"/>
                  </a:lnTo>
                  <a:lnTo>
                    <a:pt x="113" y="72"/>
                  </a:lnTo>
                  <a:lnTo>
                    <a:pt x="116" y="76"/>
                  </a:lnTo>
                  <a:lnTo>
                    <a:pt x="118" y="79"/>
                  </a:lnTo>
                  <a:lnTo>
                    <a:pt x="119" y="82"/>
                  </a:lnTo>
                  <a:lnTo>
                    <a:pt x="122" y="84"/>
                  </a:lnTo>
                  <a:lnTo>
                    <a:pt x="123" y="87"/>
                  </a:lnTo>
                  <a:lnTo>
                    <a:pt x="125" y="90"/>
                  </a:lnTo>
                  <a:lnTo>
                    <a:pt x="126" y="93"/>
                  </a:lnTo>
                  <a:lnTo>
                    <a:pt x="129" y="96"/>
                  </a:lnTo>
                  <a:lnTo>
                    <a:pt x="130" y="99"/>
                  </a:lnTo>
                  <a:lnTo>
                    <a:pt x="132" y="101"/>
                  </a:lnTo>
                  <a:lnTo>
                    <a:pt x="134" y="104"/>
                  </a:lnTo>
                  <a:lnTo>
                    <a:pt x="136" y="107"/>
                  </a:lnTo>
                  <a:lnTo>
                    <a:pt x="137" y="110"/>
                  </a:lnTo>
                  <a:lnTo>
                    <a:pt x="139" y="113"/>
                  </a:lnTo>
                  <a:lnTo>
                    <a:pt x="141" y="116"/>
                  </a:lnTo>
                  <a:lnTo>
                    <a:pt x="143" y="119"/>
                  </a:lnTo>
                  <a:lnTo>
                    <a:pt x="144" y="121"/>
                  </a:lnTo>
                  <a:lnTo>
                    <a:pt x="145" y="124"/>
                  </a:lnTo>
                  <a:lnTo>
                    <a:pt x="148" y="128"/>
                  </a:lnTo>
                  <a:lnTo>
                    <a:pt x="149" y="130"/>
                  </a:lnTo>
                  <a:lnTo>
                    <a:pt x="150" y="133"/>
                  </a:lnTo>
                  <a:lnTo>
                    <a:pt x="151" y="135"/>
                  </a:lnTo>
                  <a:lnTo>
                    <a:pt x="151" y="137"/>
                  </a:lnTo>
                  <a:lnTo>
                    <a:pt x="151" y="139"/>
                  </a:lnTo>
                  <a:lnTo>
                    <a:pt x="151" y="140"/>
                  </a:lnTo>
                  <a:lnTo>
                    <a:pt x="151" y="142"/>
                  </a:lnTo>
                  <a:lnTo>
                    <a:pt x="151" y="144"/>
                  </a:lnTo>
                  <a:lnTo>
                    <a:pt x="151" y="147"/>
                  </a:lnTo>
                  <a:lnTo>
                    <a:pt x="150" y="148"/>
                  </a:lnTo>
                  <a:lnTo>
                    <a:pt x="150" y="150"/>
                  </a:lnTo>
                  <a:lnTo>
                    <a:pt x="150" y="152"/>
                  </a:lnTo>
                  <a:lnTo>
                    <a:pt x="149" y="153"/>
                  </a:lnTo>
                  <a:lnTo>
                    <a:pt x="149" y="155"/>
                  </a:lnTo>
                  <a:lnTo>
                    <a:pt x="148" y="156"/>
                  </a:lnTo>
                  <a:lnTo>
                    <a:pt x="148" y="158"/>
                  </a:lnTo>
                  <a:lnTo>
                    <a:pt x="147" y="160"/>
                  </a:lnTo>
                  <a:lnTo>
                    <a:pt x="145" y="161"/>
                  </a:lnTo>
                  <a:lnTo>
                    <a:pt x="145" y="164"/>
                  </a:lnTo>
                  <a:lnTo>
                    <a:pt x="144" y="165"/>
                  </a:lnTo>
                  <a:lnTo>
                    <a:pt x="144" y="167"/>
                  </a:lnTo>
                  <a:lnTo>
                    <a:pt x="143" y="168"/>
                  </a:lnTo>
                  <a:lnTo>
                    <a:pt x="142" y="170"/>
                  </a:lnTo>
                  <a:lnTo>
                    <a:pt x="142" y="172"/>
                  </a:lnTo>
                  <a:lnTo>
                    <a:pt x="141" y="173"/>
                  </a:lnTo>
                  <a:lnTo>
                    <a:pt x="139" y="175"/>
                  </a:lnTo>
                  <a:lnTo>
                    <a:pt x="139" y="176"/>
                  </a:lnTo>
                  <a:lnTo>
                    <a:pt x="138" y="178"/>
                  </a:lnTo>
                  <a:lnTo>
                    <a:pt x="138" y="180"/>
                  </a:lnTo>
                  <a:lnTo>
                    <a:pt x="137" y="182"/>
                  </a:lnTo>
                  <a:lnTo>
                    <a:pt x="137" y="184"/>
                  </a:lnTo>
                  <a:lnTo>
                    <a:pt x="137" y="186"/>
                  </a:lnTo>
                  <a:lnTo>
                    <a:pt x="136" y="187"/>
                  </a:lnTo>
                  <a:lnTo>
                    <a:pt x="136" y="189"/>
                  </a:lnTo>
                  <a:lnTo>
                    <a:pt x="135" y="191"/>
                  </a:lnTo>
                  <a:lnTo>
                    <a:pt x="132" y="192"/>
                  </a:lnTo>
                  <a:lnTo>
                    <a:pt x="130" y="194"/>
                  </a:lnTo>
                  <a:lnTo>
                    <a:pt x="128" y="195"/>
                  </a:lnTo>
                  <a:lnTo>
                    <a:pt x="125" y="196"/>
                  </a:lnTo>
                  <a:lnTo>
                    <a:pt x="124" y="197"/>
                  </a:lnTo>
                  <a:lnTo>
                    <a:pt x="122" y="198"/>
                  </a:lnTo>
                  <a:lnTo>
                    <a:pt x="119" y="200"/>
                  </a:lnTo>
                  <a:lnTo>
                    <a:pt x="117" y="200"/>
                  </a:lnTo>
                  <a:lnTo>
                    <a:pt x="114" y="201"/>
                  </a:lnTo>
                  <a:lnTo>
                    <a:pt x="112" y="201"/>
                  </a:lnTo>
                  <a:lnTo>
                    <a:pt x="110" y="202"/>
                  </a:lnTo>
                  <a:lnTo>
                    <a:pt x="107" y="202"/>
                  </a:lnTo>
                  <a:lnTo>
                    <a:pt x="105" y="202"/>
                  </a:lnTo>
                  <a:lnTo>
                    <a:pt x="102" y="202"/>
                  </a:lnTo>
                  <a:lnTo>
                    <a:pt x="100" y="202"/>
                  </a:lnTo>
                  <a:lnTo>
                    <a:pt x="98" y="202"/>
                  </a:lnTo>
                  <a:lnTo>
                    <a:pt x="95" y="202"/>
                  </a:lnTo>
                  <a:lnTo>
                    <a:pt x="93" y="202"/>
                  </a:lnTo>
                  <a:lnTo>
                    <a:pt x="91" y="202"/>
                  </a:lnTo>
                  <a:lnTo>
                    <a:pt x="88" y="201"/>
                  </a:lnTo>
                  <a:lnTo>
                    <a:pt x="85" y="201"/>
                  </a:lnTo>
                  <a:lnTo>
                    <a:pt x="82" y="201"/>
                  </a:lnTo>
                  <a:lnTo>
                    <a:pt x="80" y="201"/>
                  </a:lnTo>
                  <a:lnTo>
                    <a:pt x="77" y="200"/>
                  </a:lnTo>
                  <a:lnTo>
                    <a:pt x="75" y="200"/>
                  </a:lnTo>
                  <a:lnTo>
                    <a:pt x="71" y="200"/>
                  </a:lnTo>
                  <a:lnTo>
                    <a:pt x="69" y="200"/>
                  </a:lnTo>
                  <a:lnTo>
                    <a:pt x="67" y="198"/>
                  </a:lnTo>
                  <a:lnTo>
                    <a:pt x="64" y="198"/>
                  </a:lnTo>
                  <a:lnTo>
                    <a:pt x="61" y="198"/>
                  </a:lnTo>
                  <a:lnTo>
                    <a:pt x="58" y="198"/>
                  </a:lnTo>
                  <a:lnTo>
                    <a:pt x="57" y="198"/>
                  </a:lnTo>
                  <a:lnTo>
                    <a:pt x="55" y="198"/>
                  </a:lnTo>
                  <a:lnTo>
                    <a:pt x="53" y="198"/>
                  </a:lnTo>
                  <a:lnTo>
                    <a:pt x="51" y="198"/>
                  </a:lnTo>
                  <a:lnTo>
                    <a:pt x="50" y="198"/>
                  </a:lnTo>
                  <a:lnTo>
                    <a:pt x="48" y="198"/>
                  </a:lnTo>
                  <a:lnTo>
                    <a:pt x="46" y="198"/>
                  </a:lnTo>
                  <a:lnTo>
                    <a:pt x="44" y="198"/>
                  </a:lnTo>
                  <a:lnTo>
                    <a:pt x="42" y="198"/>
                  </a:lnTo>
                  <a:lnTo>
                    <a:pt x="40" y="198"/>
                  </a:lnTo>
                  <a:lnTo>
                    <a:pt x="38" y="198"/>
                  </a:lnTo>
                  <a:lnTo>
                    <a:pt x="37" y="198"/>
                  </a:lnTo>
                  <a:lnTo>
                    <a:pt x="34" y="198"/>
                  </a:lnTo>
                  <a:lnTo>
                    <a:pt x="33" y="198"/>
                  </a:lnTo>
                  <a:lnTo>
                    <a:pt x="31" y="198"/>
                  </a:lnTo>
                  <a:lnTo>
                    <a:pt x="30" y="198"/>
                  </a:lnTo>
                  <a:lnTo>
                    <a:pt x="27" y="197"/>
                  </a:lnTo>
                  <a:lnTo>
                    <a:pt x="26" y="197"/>
                  </a:lnTo>
                  <a:lnTo>
                    <a:pt x="24" y="197"/>
                  </a:lnTo>
                  <a:lnTo>
                    <a:pt x="22" y="197"/>
                  </a:lnTo>
                  <a:lnTo>
                    <a:pt x="20" y="197"/>
                  </a:lnTo>
                  <a:lnTo>
                    <a:pt x="19" y="197"/>
                  </a:lnTo>
                  <a:lnTo>
                    <a:pt x="16" y="196"/>
                  </a:lnTo>
                  <a:lnTo>
                    <a:pt x="15" y="196"/>
                  </a:lnTo>
                  <a:lnTo>
                    <a:pt x="13" y="196"/>
                  </a:lnTo>
                  <a:lnTo>
                    <a:pt x="12" y="196"/>
                  </a:lnTo>
                  <a:lnTo>
                    <a:pt x="9" y="196"/>
                  </a:lnTo>
                  <a:lnTo>
                    <a:pt x="8" y="196"/>
                  </a:lnTo>
                  <a:lnTo>
                    <a:pt x="6" y="196"/>
                  </a:lnTo>
                  <a:lnTo>
                    <a:pt x="5" y="195"/>
                  </a:lnTo>
                  <a:lnTo>
                    <a:pt x="3" y="195"/>
                  </a:lnTo>
                  <a:lnTo>
                    <a:pt x="1" y="195"/>
                  </a:lnTo>
                  <a:lnTo>
                    <a:pt x="1" y="194"/>
                  </a:lnTo>
                  <a:lnTo>
                    <a:pt x="1" y="193"/>
                  </a:lnTo>
                  <a:lnTo>
                    <a:pt x="1" y="192"/>
                  </a:lnTo>
                  <a:lnTo>
                    <a:pt x="1" y="191"/>
                  </a:lnTo>
                  <a:lnTo>
                    <a:pt x="1" y="190"/>
                  </a:lnTo>
                  <a:lnTo>
                    <a:pt x="0" y="189"/>
                  </a:lnTo>
                  <a:lnTo>
                    <a:pt x="0" y="188"/>
                  </a:lnTo>
                  <a:lnTo>
                    <a:pt x="0" y="187"/>
                  </a:lnTo>
                  <a:lnTo>
                    <a:pt x="0" y="186"/>
                  </a:lnTo>
                  <a:lnTo>
                    <a:pt x="0" y="185"/>
                  </a:lnTo>
                  <a:lnTo>
                    <a:pt x="0" y="184"/>
                  </a:lnTo>
                  <a:lnTo>
                    <a:pt x="0" y="183"/>
                  </a:lnTo>
                  <a:lnTo>
                    <a:pt x="0" y="182"/>
                  </a:lnTo>
                  <a:lnTo>
                    <a:pt x="0" y="180"/>
                  </a:lnTo>
                  <a:lnTo>
                    <a:pt x="0" y="179"/>
                  </a:lnTo>
                  <a:lnTo>
                    <a:pt x="0" y="178"/>
                  </a:lnTo>
                  <a:lnTo>
                    <a:pt x="1" y="177"/>
                  </a:lnTo>
                  <a:lnTo>
                    <a:pt x="1" y="176"/>
                  </a:lnTo>
                  <a:lnTo>
                    <a:pt x="2" y="176"/>
                  </a:lnTo>
                  <a:lnTo>
                    <a:pt x="2" y="175"/>
                  </a:lnTo>
                  <a:lnTo>
                    <a:pt x="3" y="175"/>
                  </a:lnTo>
                  <a:lnTo>
                    <a:pt x="5" y="175"/>
                  </a:lnTo>
                  <a:lnTo>
                    <a:pt x="5" y="174"/>
                  </a:lnTo>
                  <a:lnTo>
                    <a:pt x="6" y="174"/>
                  </a:lnTo>
                  <a:lnTo>
                    <a:pt x="7" y="174"/>
                  </a:lnTo>
                  <a:close/>
                </a:path>
              </a:pathLst>
            </a:custGeom>
            <a:solidFill>
              <a:srgbClr val="008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4779" y="1166"/>
              <a:ext cx="45" cy="83"/>
            </a:xfrm>
            <a:custGeom>
              <a:avLst/>
              <a:gdLst/>
              <a:ahLst/>
              <a:cxnLst>
                <a:cxn ang="0">
                  <a:pos x="45" y="19"/>
                </a:cxn>
                <a:cxn ang="0">
                  <a:pos x="45" y="23"/>
                </a:cxn>
                <a:cxn ang="0">
                  <a:pos x="43" y="28"/>
                </a:cxn>
                <a:cxn ang="0">
                  <a:pos x="43" y="32"/>
                </a:cxn>
                <a:cxn ang="0">
                  <a:pos x="43" y="36"/>
                </a:cxn>
                <a:cxn ang="0">
                  <a:pos x="42" y="40"/>
                </a:cxn>
                <a:cxn ang="0">
                  <a:pos x="41" y="44"/>
                </a:cxn>
                <a:cxn ang="0">
                  <a:pos x="40" y="49"/>
                </a:cxn>
                <a:cxn ang="0">
                  <a:pos x="40" y="53"/>
                </a:cxn>
                <a:cxn ang="0">
                  <a:pos x="39" y="57"/>
                </a:cxn>
                <a:cxn ang="0">
                  <a:pos x="36" y="61"/>
                </a:cxn>
                <a:cxn ang="0">
                  <a:pos x="35" y="66"/>
                </a:cxn>
                <a:cxn ang="0">
                  <a:pos x="34" y="69"/>
                </a:cxn>
                <a:cxn ang="0">
                  <a:pos x="31" y="73"/>
                </a:cxn>
                <a:cxn ang="0">
                  <a:pos x="29" y="77"/>
                </a:cxn>
                <a:cxn ang="0">
                  <a:pos x="27" y="81"/>
                </a:cxn>
                <a:cxn ang="0">
                  <a:pos x="26" y="79"/>
                </a:cxn>
                <a:cxn ang="0">
                  <a:pos x="24" y="75"/>
                </a:cxn>
                <a:cxn ang="0">
                  <a:pos x="23" y="70"/>
                </a:cxn>
                <a:cxn ang="0">
                  <a:pos x="22" y="65"/>
                </a:cxn>
                <a:cxn ang="0">
                  <a:pos x="21" y="59"/>
                </a:cxn>
                <a:cxn ang="0">
                  <a:pos x="20" y="54"/>
                </a:cxn>
                <a:cxn ang="0">
                  <a:pos x="18" y="49"/>
                </a:cxn>
                <a:cxn ang="0">
                  <a:pos x="17" y="43"/>
                </a:cxn>
                <a:cxn ang="0">
                  <a:pos x="16" y="38"/>
                </a:cxn>
                <a:cxn ang="0">
                  <a:pos x="15" y="33"/>
                </a:cxn>
                <a:cxn ang="0">
                  <a:pos x="12" y="28"/>
                </a:cxn>
                <a:cxn ang="0">
                  <a:pos x="11" y="22"/>
                </a:cxn>
                <a:cxn ang="0">
                  <a:pos x="9" y="17"/>
                </a:cxn>
                <a:cxn ang="0">
                  <a:pos x="6" y="13"/>
                </a:cxn>
                <a:cxn ang="0">
                  <a:pos x="5" y="7"/>
                </a:cxn>
                <a:cxn ang="0">
                  <a:pos x="2" y="3"/>
                </a:cxn>
                <a:cxn ang="0">
                  <a:pos x="2" y="0"/>
                </a:cxn>
                <a:cxn ang="0">
                  <a:pos x="5" y="0"/>
                </a:cxn>
                <a:cxn ang="0">
                  <a:pos x="9" y="0"/>
                </a:cxn>
                <a:cxn ang="0">
                  <a:pos x="11" y="1"/>
                </a:cxn>
                <a:cxn ang="0">
                  <a:pos x="15" y="1"/>
                </a:cxn>
                <a:cxn ang="0">
                  <a:pos x="17" y="2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6" y="4"/>
                </a:cxn>
                <a:cxn ang="0">
                  <a:pos x="29" y="5"/>
                </a:cxn>
                <a:cxn ang="0">
                  <a:pos x="31" y="7"/>
                </a:cxn>
                <a:cxn ang="0">
                  <a:pos x="34" y="8"/>
                </a:cxn>
                <a:cxn ang="0">
                  <a:pos x="36" y="10"/>
                </a:cxn>
                <a:cxn ang="0">
                  <a:pos x="39" y="12"/>
                </a:cxn>
                <a:cxn ang="0">
                  <a:pos x="41" y="14"/>
                </a:cxn>
                <a:cxn ang="0">
                  <a:pos x="43" y="16"/>
                </a:cxn>
              </a:cxnLst>
              <a:rect l="0" t="0" r="r" b="b"/>
              <a:pathLst>
                <a:path w="45" h="83">
                  <a:moveTo>
                    <a:pt x="45" y="16"/>
                  </a:moveTo>
                  <a:lnTo>
                    <a:pt x="45" y="19"/>
                  </a:lnTo>
                  <a:lnTo>
                    <a:pt x="45" y="21"/>
                  </a:lnTo>
                  <a:lnTo>
                    <a:pt x="45" y="23"/>
                  </a:lnTo>
                  <a:lnTo>
                    <a:pt x="45" y="25"/>
                  </a:lnTo>
                  <a:lnTo>
                    <a:pt x="43" y="28"/>
                  </a:lnTo>
                  <a:lnTo>
                    <a:pt x="43" y="30"/>
                  </a:lnTo>
                  <a:lnTo>
                    <a:pt x="43" y="32"/>
                  </a:lnTo>
                  <a:lnTo>
                    <a:pt x="43" y="34"/>
                  </a:lnTo>
                  <a:lnTo>
                    <a:pt x="43" y="36"/>
                  </a:lnTo>
                  <a:lnTo>
                    <a:pt x="42" y="38"/>
                  </a:lnTo>
                  <a:lnTo>
                    <a:pt x="42" y="40"/>
                  </a:lnTo>
                  <a:lnTo>
                    <a:pt x="42" y="42"/>
                  </a:lnTo>
                  <a:lnTo>
                    <a:pt x="41" y="44"/>
                  </a:lnTo>
                  <a:lnTo>
                    <a:pt x="41" y="47"/>
                  </a:lnTo>
                  <a:lnTo>
                    <a:pt x="40" y="49"/>
                  </a:lnTo>
                  <a:lnTo>
                    <a:pt x="40" y="51"/>
                  </a:lnTo>
                  <a:lnTo>
                    <a:pt x="40" y="53"/>
                  </a:lnTo>
                  <a:lnTo>
                    <a:pt x="39" y="55"/>
                  </a:lnTo>
                  <a:lnTo>
                    <a:pt x="39" y="57"/>
                  </a:lnTo>
                  <a:lnTo>
                    <a:pt x="37" y="59"/>
                  </a:lnTo>
                  <a:lnTo>
                    <a:pt x="36" y="61"/>
                  </a:lnTo>
                  <a:lnTo>
                    <a:pt x="36" y="64"/>
                  </a:lnTo>
                  <a:lnTo>
                    <a:pt x="35" y="66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3" y="71"/>
                  </a:lnTo>
                  <a:lnTo>
                    <a:pt x="31" y="73"/>
                  </a:lnTo>
                  <a:lnTo>
                    <a:pt x="30" y="75"/>
                  </a:lnTo>
                  <a:lnTo>
                    <a:pt x="29" y="77"/>
                  </a:lnTo>
                  <a:lnTo>
                    <a:pt x="28" y="78"/>
                  </a:lnTo>
                  <a:lnTo>
                    <a:pt x="27" y="81"/>
                  </a:lnTo>
                  <a:lnTo>
                    <a:pt x="26" y="83"/>
                  </a:lnTo>
                  <a:lnTo>
                    <a:pt x="26" y="79"/>
                  </a:lnTo>
                  <a:lnTo>
                    <a:pt x="24" y="77"/>
                  </a:lnTo>
                  <a:lnTo>
                    <a:pt x="24" y="75"/>
                  </a:lnTo>
                  <a:lnTo>
                    <a:pt x="23" y="72"/>
                  </a:lnTo>
                  <a:lnTo>
                    <a:pt x="23" y="70"/>
                  </a:lnTo>
                  <a:lnTo>
                    <a:pt x="22" y="67"/>
                  </a:lnTo>
                  <a:lnTo>
                    <a:pt x="22" y="65"/>
                  </a:lnTo>
                  <a:lnTo>
                    <a:pt x="21" y="61"/>
                  </a:lnTo>
                  <a:lnTo>
                    <a:pt x="21" y="59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18" y="51"/>
                  </a:lnTo>
                  <a:lnTo>
                    <a:pt x="18" y="49"/>
                  </a:lnTo>
                  <a:lnTo>
                    <a:pt x="17" y="46"/>
                  </a:lnTo>
                  <a:lnTo>
                    <a:pt x="17" y="43"/>
                  </a:lnTo>
                  <a:lnTo>
                    <a:pt x="16" y="40"/>
                  </a:lnTo>
                  <a:lnTo>
                    <a:pt x="16" y="38"/>
                  </a:lnTo>
                  <a:lnTo>
                    <a:pt x="15" y="35"/>
                  </a:lnTo>
                  <a:lnTo>
                    <a:pt x="15" y="33"/>
                  </a:lnTo>
                  <a:lnTo>
                    <a:pt x="14" y="30"/>
                  </a:lnTo>
                  <a:lnTo>
                    <a:pt x="12" y="28"/>
                  </a:lnTo>
                  <a:lnTo>
                    <a:pt x="12" y="25"/>
                  </a:lnTo>
                  <a:lnTo>
                    <a:pt x="11" y="22"/>
                  </a:lnTo>
                  <a:lnTo>
                    <a:pt x="10" y="20"/>
                  </a:lnTo>
                  <a:lnTo>
                    <a:pt x="9" y="17"/>
                  </a:lnTo>
                  <a:lnTo>
                    <a:pt x="8" y="15"/>
                  </a:lnTo>
                  <a:lnTo>
                    <a:pt x="6" y="13"/>
                  </a:lnTo>
                  <a:lnTo>
                    <a:pt x="6" y="10"/>
                  </a:lnTo>
                  <a:lnTo>
                    <a:pt x="5" y="7"/>
                  </a:lnTo>
                  <a:lnTo>
                    <a:pt x="3" y="5"/>
                  </a:lnTo>
                  <a:lnTo>
                    <a:pt x="2" y="3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9" y="0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7" y="2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2" y="3"/>
                  </a:lnTo>
                  <a:lnTo>
                    <a:pt x="23" y="3"/>
                  </a:lnTo>
                  <a:lnTo>
                    <a:pt x="24" y="4"/>
                  </a:lnTo>
                  <a:lnTo>
                    <a:pt x="26" y="4"/>
                  </a:lnTo>
                  <a:lnTo>
                    <a:pt x="28" y="5"/>
                  </a:lnTo>
                  <a:lnTo>
                    <a:pt x="29" y="5"/>
                  </a:lnTo>
                  <a:lnTo>
                    <a:pt x="30" y="6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4" y="8"/>
                  </a:lnTo>
                  <a:lnTo>
                    <a:pt x="35" y="10"/>
                  </a:lnTo>
                  <a:lnTo>
                    <a:pt x="36" y="10"/>
                  </a:lnTo>
                  <a:lnTo>
                    <a:pt x="37" y="11"/>
                  </a:lnTo>
                  <a:lnTo>
                    <a:pt x="39" y="12"/>
                  </a:lnTo>
                  <a:lnTo>
                    <a:pt x="40" y="13"/>
                  </a:lnTo>
                  <a:lnTo>
                    <a:pt x="41" y="14"/>
                  </a:lnTo>
                  <a:lnTo>
                    <a:pt x="42" y="15"/>
                  </a:lnTo>
                  <a:lnTo>
                    <a:pt x="43" y="16"/>
                  </a:lnTo>
                  <a:lnTo>
                    <a:pt x="45" y="16"/>
                  </a:lnTo>
                  <a:close/>
                </a:path>
              </a:pathLst>
            </a:custGeom>
            <a:solidFill>
              <a:srgbClr val="944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3" name="Блок-схема: память с посл. доступом 2"/>
          <p:cNvSpPr/>
          <p:nvPr/>
        </p:nvSpPr>
        <p:spPr bwMode="auto">
          <a:xfrm>
            <a:off x="1763713" y="2441575"/>
            <a:ext cx="5761037" cy="2871788"/>
          </a:xfrm>
          <a:prstGeom prst="flowChartMagneticTap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defRPr/>
            </a:pPr>
            <a:r>
              <a:rPr lang="ru-RU" sz="3600" b="1" dirty="0">
                <a:solidFill>
                  <a:schemeClr val="accent3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Задача: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3600" dirty="0">
                <a:solidFill>
                  <a:schemeClr val="accent3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определить понятие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3600" dirty="0">
                <a:solidFill>
                  <a:schemeClr val="accent3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по характеристикам.</a:t>
            </a:r>
          </a:p>
          <a:p>
            <a:pPr algn="ctr">
              <a:defRPr/>
            </a:pPr>
            <a:endParaRPr lang="ru-RU" dirty="0">
              <a:solidFill>
                <a:schemeClr val="accent3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708025" y="260350"/>
            <a:ext cx="5746750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009900"/>
                </a:solidFill>
                <a:cs typeface="+mn-cs"/>
              </a:rPr>
              <a:t>Ключевое слово лекции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009900"/>
                </a:solidFill>
                <a:cs typeface="+mn-cs"/>
              </a:rPr>
              <a:t>«СЛОВО»</a:t>
            </a:r>
            <a:endParaRPr lang="ru-RU" sz="36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57387" name="AutoShape 43" descr="Гранит"/>
          <p:cNvSpPr>
            <a:spLocks noChangeArrowheads="1"/>
          </p:cNvSpPr>
          <p:nvPr/>
        </p:nvSpPr>
        <p:spPr bwMode="auto">
          <a:xfrm>
            <a:off x="6588125" y="476250"/>
            <a:ext cx="2051050" cy="3600450"/>
          </a:xfrm>
          <a:prstGeom prst="curvedLeftArrow">
            <a:avLst>
              <a:gd name="adj1" fmla="val 25279"/>
              <a:gd name="adj2" fmla="val 50557"/>
              <a:gd name="adj3" fmla="val 33333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b="1" dirty="0">
              <a:effectLst>
                <a:outerShdw blurRad="38100" dist="38100" dir="2700000" algn="tl">
                  <a:srgbClr val="FFFFFF"/>
                </a:outerShdw>
              </a:effectLst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47713" y="1844675"/>
          <a:ext cx="5472112" cy="4522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7818"/>
                <a:gridCol w="2594294"/>
              </a:tblGrid>
              <a:tr h="60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5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"возвышающее"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5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"созидающее"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5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"соединяющее"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5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"примиряющее"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5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"наставляющее"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5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"просвещающее"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5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"вдохновляющее"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5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"сближающее"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5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"объясняющее"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5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"рассказывающее"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5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"успокаивающее"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5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"развлекающее"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5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"обижающее"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5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"убивающее"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5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"разрушающее"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20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7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7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utoUpdateAnimBg="0"/>
      <p:bldP spid="5738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Группа 9"/>
          <p:cNvGrpSpPr>
            <a:grpSpLocks/>
          </p:cNvGrpSpPr>
          <p:nvPr/>
        </p:nvGrpSpPr>
        <p:grpSpPr bwMode="auto">
          <a:xfrm>
            <a:off x="509588" y="668338"/>
            <a:ext cx="2438400" cy="1706562"/>
            <a:chOff x="609193" y="404664"/>
            <a:chExt cx="2438400" cy="1707165"/>
          </a:xfrm>
        </p:grpSpPr>
        <p:pic>
          <p:nvPicPr>
            <p:cNvPr id="22583" name="Рисунок 3"/>
            <p:cNvPicPr>
              <a:picLocks noChangeAspect="1"/>
            </p:cNvPicPr>
            <p:nvPr/>
          </p:nvPicPr>
          <p:blipFill>
            <a:blip r:embed="rId2"/>
            <a:srcRect b="6651"/>
            <a:stretch>
              <a:fillRect/>
            </a:stretch>
          </p:blipFill>
          <p:spPr bwMode="auto">
            <a:xfrm>
              <a:off x="609193" y="404664"/>
              <a:ext cx="2438400" cy="1707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84" name="Рисунок 8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40871" y="450099"/>
              <a:ext cx="1040124" cy="1036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2530" name="Группа 10"/>
          <p:cNvGrpSpPr>
            <a:grpSpLocks/>
          </p:cNvGrpSpPr>
          <p:nvPr/>
        </p:nvGrpSpPr>
        <p:grpSpPr bwMode="auto">
          <a:xfrm>
            <a:off x="2533650" y="2565400"/>
            <a:ext cx="2438400" cy="1706563"/>
            <a:chOff x="609193" y="404664"/>
            <a:chExt cx="2438400" cy="1707165"/>
          </a:xfrm>
        </p:grpSpPr>
        <p:pic>
          <p:nvPicPr>
            <p:cNvPr id="22581" name="Рисунок 11"/>
            <p:cNvPicPr>
              <a:picLocks noChangeAspect="1"/>
            </p:cNvPicPr>
            <p:nvPr/>
          </p:nvPicPr>
          <p:blipFill>
            <a:blip r:embed="rId2"/>
            <a:srcRect b="6651"/>
            <a:stretch>
              <a:fillRect/>
            </a:stretch>
          </p:blipFill>
          <p:spPr bwMode="auto">
            <a:xfrm>
              <a:off x="609193" y="404664"/>
              <a:ext cx="2438400" cy="1707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82" name="Рисунок 12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40871" y="450099"/>
              <a:ext cx="1040124" cy="1036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2531" name="Группа 13"/>
          <p:cNvGrpSpPr>
            <a:grpSpLocks/>
          </p:cNvGrpSpPr>
          <p:nvPr/>
        </p:nvGrpSpPr>
        <p:grpSpPr bwMode="auto">
          <a:xfrm>
            <a:off x="760413" y="4724400"/>
            <a:ext cx="2438400" cy="1708150"/>
            <a:chOff x="609193" y="404664"/>
            <a:chExt cx="2438400" cy="1707165"/>
          </a:xfrm>
        </p:grpSpPr>
        <p:pic>
          <p:nvPicPr>
            <p:cNvPr id="22579" name="Рисунок 14"/>
            <p:cNvPicPr>
              <a:picLocks noChangeAspect="1"/>
            </p:cNvPicPr>
            <p:nvPr/>
          </p:nvPicPr>
          <p:blipFill>
            <a:blip r:embed="rId2"/>
            <a:srcRect b="6651"/>
            <a:stretch>
              <a:fillRect/>
            </a:stretch>
          </p:blipFill>
          <p:spPr bwMode="auto">
            <a:xfrm>
              <a:off x="609193" y="404664"/>
              <a:ext cx="2438400" cy="1707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80" name="Рисунок 15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40871" y="450099"/>
              <a:ext cx="1040124" cy="1036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2532" name="Группа 16"/>
          <p:cNvGrpSpPr>
            <a:grpSpLocks/>
          </p:cNvGrpSpPr>
          <p:nvPr/>
        </p:nvGrpSpPr>
        <p:grpSpPr bwMode="auto">
          <a:xfrm>
            <a:off x="4578350" y="4724400"/>
            <a:ext cx="2438400" cy="1708150"/>
            <a:chOff x="609193" y="404664"/>
            <a:chExt cx="2438400" cy="1707165"/>
          </a:xfrm>
        </p:grpSpPr>
        <p:pic>
          <p:nvPicPr>
            <p:cNvPr id="22577" name="Рисунок 17"/>
            <p:cNvPicPr>
              <a:picLocks noChangeAspect="1"/>
            </p:cNvPicPr>
            <p:nvPr/>
          </p:nvPicPr>
          <p:blipFill>
            <a:blip r:embed="rId2"/>
            <a:srcRect b="6651"/>
            <a:stretch>
              <a:fillRect/>
            </a:stretch>
          </p:blipFill>
          <p:spPr bwMode="auto">
            <a:xfrm>
              <a:off x="609193" y="404664"/>
              <a:ext cx="2438400" cy="1707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78" name="Рисунок 18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40871" y="450099"/>
              <a:ext cx="1040124" cy="1036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2533" name="Группа 19"/>
          <p:cNvGrpSpPr>
            <a:grpSpLocks/>
          </p:cNvGrpSpPr>
          <p:nvPr/>
        </p:nvGrpSpPr>
        <p:grpSpPr bwMode="auto">
          <a:xfrm>
            <a:off x="4781550" y="622300"/>
            <a:ext cx="2438400" cy="1708150"/>
            <a:chOff x="609193" y="404664"/>
            <a:chExt cx="2438400" cy="1707165"/>
          </a:xfrm>
        </p:grpSpPr>
        <p:pic>
          <p:nvPicPr>
            <p:cNvPr id="22575" name="Рисунок 20"/>
            <p:cNvPicPr>
              <a:picLocks noChangeAspect="1"/>
            </p:cNvPicPr>
            <p:nvPr/>
          </p:nvPicPr>
          <p:blipFill>
            <a:blip r:embed="rId2"/>
            <a:srcRect b="6651"/>
            <a:stretch>
              <a:fillRect/>
            </a:stretch>
          </p:blipFill>
          <p:spPr bwMode="auto">
            <a:xfrm>
              <a:off x="609193" y="404664"/>
              <a:ext cx="2438400" cy="1707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76" name="Рисунок 21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40871" y="450099"/>
              <a:ext cx="1040124" cy="1036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" name="Рисунок 2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775" y="5788025"/>
            <a:ext cx="113347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3675" y="1755775"/>
            <a:ext cx="113347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94238" y="1625600"/>
            <a:ext cx="11350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0425" y="3625850"/>
            <a:ext cx="113347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87825" y="5807075"/>
            <a:ext cx="113506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575" y="1401763"/>
            <a:ext cx="51593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75225" y="1460500"/>
            <a:ext cx="515938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9988" y="3490913"/>
            <a:ext cx="515937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8338" y="5648325"/>
            <a:ext cx="51435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7388" y="5648325"/>
            <a:ext cx="515937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" name="Прямая со стрелкой 34"/>
          <p:cNvCxnSpPr/>
          <p:nvPr/>
        </p:nvCxnSpPr>
        <p:spPr>
          <a:xfrm>
            <a:off x="358775" y="1258888"/>
            <a:ext cx="434975" cy="1428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578350" y="1185863"/>
            <a:ext cx="698500" cy="2301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2282825" y="3346450"/>
            <a:ext cx="434975" cy="1444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63563" y="5503863"/>
            <a:ext cx="436562" cy="1444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343400" y="5503863"/>
            <a:ext cx="436563" cy="1444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86750" y="2609850"/>
            <a:ext cx="515938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20050" y="4724400"/>
            <a:ext cx="515938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0288" y="4030663"/>
            <a:ext cx="515937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58175" y="3649663"/>
            <a:ext cx="515938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72350" y="3128963"/>
            <a:ext cx="51593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Прямоугольник 43"/>
          <p:cNvSpPr/>
          <p:nvPr/>
        </p:nvSpPr>
        <p:spPr>
          <a:xfrm>
            <a:off x="2695575" y="504825"/>
            <a:ext cx="307975" cy="2159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6869113" y="4616450"/>
            <a:ext cx="309562" cy="2174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025775" y="4570413"/>
            <a:ext cx="309563" cy="2159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4859338" y="2457450"/>
            <a:ext cx="307975" cy="2159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7015163" y="484188"/>
            <a:ext cx="309562" cy="2159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2</a:t>
            </a: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20050" y="1660525"/>
            <a:ext cx="1127125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37425" y="2565400"/>
            <a:ext cx="668338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35963" y="3298825"/>
            <a:ext cx="400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40625" y="3810000"/>
            <a:ext cx="2619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3148086">
            <a:off x="8168482" y="4569619"/>
            <a:ext cx="188912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48" name="Скругленная соединительная линия 2047"/>
          <p:cNvCxnSpPr/>
          <p:nvPr/>
        </p:nvCxnSpPr>
        <p:spPr>
          <a:xfrm rot="10800000" flipV="1">
            <a:off x="7016750" y="4724400"/>
            <a:ext cx="989013" cy="854075"/>
          </a:xfrm>
          <a:prstGeom prst="curvedConnector3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1" name="Скругленная соединительная линия 2050"/>
          <p:cNvCxnSpPr/>
          <p:nvPr/>
        </p:nvCxnSpPr>
        <p:spPr>
          <a:xfrm rot="10800000" flipV="1">
            <a:off x="3198813" y="4030663"/>
            <a:ext cx="4173537" cy="1012825"/>
          </a:xfrm>
          <a:prstGeom prst="curvedConnector3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Скругленная соединительная линия 2052"/>
          <p:cNvCxnSpPr/>
          <p:nvPr/>
        </p:nvCxnSpPr>
        <p:spPr>
          <a:xfrm rot="10800000">
            <a:off x="4972050" y="3646488"/>
            <a:ext cx="3286125" cy="3175"/>
          </a:xfrm>
          <a:prstGeom prst="curvedConnector3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5" name="Скругленная соединительная линия 2054"/>
          <p:cNvCxnSpPr/>
          <p:nvPr/>
        </p:nvCxnSpPr>
        <p:spPr>
          <a:xfrm rot="10800000">
            <a:off x="2849563" y="1941513"/>
            <a:ext cx="4522787" cy="1187450"/>
          </a:xfrm>
          <a:prstGeom prst="curvedConnector3">
            <a:avLst>
              <a:gd name="adj1" fmla="val 47593"/>
            </a:avLst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7" name="Скругленная соединительная линия 2056"/>
          <p:cNvCxnSpPr/>
          <p:nvPr/>
        </p:nvCxnSpPr>
        <p:spPr>
          <a:xfrm rot="10800000">
            <a:off x="7188200" y="2116138"/>
            <a:ext cx="1147763" cy="474662"/>
          </a:xfrm>
          <a:prstGeom prst="curvedConnector3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532563" y="871538"/>
            <a:ext cx="704850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2"/>
          <a:srcRect l="71983" r="3241" b="50095"/>
          <a:stretch>
            <a:fillRect/>
          </a:stretch>
        </p:blipFill>
        <p:spPr bwMode="auto">
          <a:xfrm>
            <a:off x="4410075" y="2989263"/>
            <a:ext cx="912813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13"/>
          <a:srcRect l="58228" t="2470" r="28017" b="51808"/>
          <a:stretch>
            <a:fillRect/>
          </a:stretch>
        </p:blipFill>
        <p:spPr bwMode="auto">
          <a:xfrm>
            <a:off x="2695575" y="5345113"/>
            <a:ext cx="509588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14"/>
          <a:srcRect l="4082" r="77736" b="67918"/>
          <a:stretch>
            <a:fillRect/>
          </a:stretch>
        </p:blipFill>
        <p:spPr bwMode="auto">
          <a:xfrm>
            <a:off x="6362700" y="5268913"/>
            <a:ext cx="10128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15"/>
          <a:srcRect l="3497" t="31085" r="77338" b="41039"/>
          <a:stretch>
            <a:fillRect/>
          </a:stretch>
        </p:blipFill>
        <p:spPr bwMode="auto">
          <a:xfrm>
            <a:off x="1760538" y="1257300"/>
            <a:ext cx="106838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74" name="TextBox 3"/>
          <p:cNvSpPr txBox="1">
            <a:spLocks noChangeArrowheads="1"/>
          </p:cNvSpPr>
          <p:nvPr/>
        </p:nvSpPr>
        <p:spPr bwMode="auto">
          <a:xfrm>
            <a:off x="1219200" y="7938"/>
            <a:ext cx="7372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ОПЫТЫ БИОЛОГА ПЕТРА ГАРЯЕВА СО СЛОВАМИ И ЦВЕТАМИ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 bwMode="auto">
          <a:xfrm>
            <a:off x="6156325" y="0"/>
            <a:ext cx="2987675" cy="6858000"/>
          </a:xfrm>
          <a:prstGeom prst="rect">
            <a:avLst/>
          </a:prstGeom>
          <a:solidFill>
            <a:srgbClr val="66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3238" y="2776538"/>
          <a:ext cx="5399087" cy="2165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544"/>
                <a:gridCol w="2699544"/>
              </a:tblGrid>
              <a:tr h="639875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со-весть 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91427" marR="91427" marT="45712" marB="4571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>
                          <a:solidFill>
                            <a:schemeClr val="bg1"/>
                          </a:solidFill>
                        </a:rPr>
                        <a:t>по-беда</a:t>
                      </a:r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91427" marR="91427" marT="45712" marB="4571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6273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>
                          <a:solidFill>
                            <a:schemeClr val="bg1"/>
                          </a:solidFill>
                        </a:rPr>
                        <a:t>по-кая-ние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91427" marR="91427" marT="45712" marB="4571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>
                          <a:solidFill>
                            <a:schemeClr val="bg1"/>
                          </a:solidFill>
                        </a:rPr>
                        <a:t>доб</a:t>
                      </a:r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-лесть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91427" marR="91427" marT="45712" marB="4571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6273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с-мир-</a:t>
                      </a:r>
                      <a:r>
                        <a:rPr lang="ru-RU" sz="3200" b="1" dirty="0" err="1" smtClean="0">
                          <a:solidFill>
                            <a:schemeClr val="bg1"/>
                          </a:solidFill>
                        </a:rPr>
                        <a:t>ение</a:t>
                      </a:r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91427" marR="91427" marT="45712" marB="4571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на-род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91427" marR="91427" marT="45712" marB="4571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-12700" y="0"/>
            <a:ext cx="6097588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6000" b="1" i="1">
                <a:solidFill>
                  <a:srgbClr val="FF0000"/>
                </a:solidFill>
              </a:rPr>
              <a:t>Вос-питание</a:t>
            </a:r>
            <a:r>
              <a:rPr lang="ru-RU" sz="6000" b="1" i="1"/>
              <a:t/>
            </a:r>
            <a:br>
              <a:rPr lang="ru-RU" sz="6000" b="1" i="1"/>
            </a:br>
            <a:endParaRPr lang="ru-RU" sz="6000" b="1" i="1"/>
          </a:p>
        </p:txBody>
      </p:sp>
      <p:sp>
        <p:nvSpPr>
          <p:cNvPr id="11" name="Стрелка вверх 10"/>
          <p:cNvSpPr/>
          <p:nvPr/>
        </p:nvSpPr>
        <p:spPr bwMode="auto">
          <a:xfrm>
            <a:off x="2635250" y="1052513"/>
            <a:ext cx="1150938" cy="1512887"/>
          </a:xfrm>
          <a:prstGeom prst="upArrow">
            <a:avLst/>
          </a:prstGeom>
          <a:solidFill>
            <a:srgbClr val="66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pic>
        <p:nvPicPr>
          <p:cNvPr id="7" name="Рисунок 6" descr="1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188913"/>
            <a:ext cx="14986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31-09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4005263"/>
            <a:ext cx="8413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8506964_1195134359_pushkin1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72450" y="4005263"/>
            <a:ext cx="7747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1" name="Picture 4" descr="Картинка 1 из 80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1412875"/>
            <a:ext cx="1146175" cy="1730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" name="Рисунок 9" descr="normal_11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4388" y="2924175"/>
            <a:ext cx="1763712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2" name="Picture 2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27763" y="4005263"/>
            <a:ext cx="919162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35825" y="5300663"/>
            <a:ext cx="85248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4" name="Picture 2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227763" y="5445125"/>
            <a:ext cx="860425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5" name="Picture 2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243888" y="5589588"/>
            <a:ext cx="6731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1042988" y="5157788"/>
            <a:ext cx="4319587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ru-RU" sz="2000" b="1" kern="0" smtClean="0">
                <a:solidFill>
                  <a:srgbClr val="FF0000"/>
                </a:solidFill>
              </a:rPr>
              <a:t>В каком случае</a:t>
            </a:r>
            <a:r>
              <a:rPr lang="ru-RU" sz="2000" b="1" kern="0" smtClean="0">
                <a:solidFill>
                  <a:srgbClr val="FFFF00"/>
                </a:solidFill>
              </a:rPr>
              <a:t> </a:t>
            </a:r>
          </a:p>
          <a:p>
            <a:pPr algn="ctr" eaLnBrk="1" hangingPunct="1">
              <a:buFontTx/>
              <a:buNone/>
              <a:defRPr/>
            </a:pPr>
            <a:r>
              <a:rPr lang="ru-RU" sz="2000" b="1" kern="0" smtClean="0">
                <a:solidFill>
                  <a:srgbClr val="FF0000"/>
                </a:solidFill>
              </a:rPr>
              <a:t>ЗВУЧАЩАЯ РЕЧЬ ЧЕЛОВЕКА</a:t>
            </a:r>
          </a:p>
          <a:p>
            <a:pPr algn="ctr" eaLnBrk="1" hangingPunct="1">
              <a:buFontTx/>
              <a:buNone/>
              <a:defRPr/>
            </a:pPr>
            <a:r>
              <a:rPr lang="ru-RU" sz="2000" b="1" kern="0" smtClean="0">
                <a:solidFill>
                  <a:srgbClr val="FF0000"/>
                </a:solidFill>
              </a:rPr>
              <a:t>становится </a:t>
            </a:r>
          </a:p>
          <a:p>
            <a:pPr algn="ctr" eaLnBrk="1" hangingPunct="1">
              <a:buFontTx/>
              <a:buNone/>
              <a:defRPr/>
            </a:pPr>
            <a:r>
              <a:rPr lang="ru-RU" sz="2000" b="1" kern="0" smtClean="0">
                <a:solidFill>
                  <a:srgbClr val="FF0000"/>
                </a:solidFill>
              </a:rPr>
              <a:t>ПОДВИГОМ? </a:t>
            </a:r>
          </a:p>
          <a:p>
            <a:pPr algn="ctr" eaLnBrk="1" hangingPunct="1">
              <a:buFontTx/>
              <a:buNone/>
              <a:defRPr/>
            </a:pPr>
            <a:endParaRPr lang="ru-RU" b="1" kern="0" smtClean="0">
              <a:solidFill>
                <a:srgbClr val="0066F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b="1" kern="0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ru-RU" kern="0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155" decel="100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1155" decel="100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6" dur="1155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1155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155" decel="100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1155" decel="100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1155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1155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155" decel="100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1155" decel="100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6" dur="1155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1155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155" decel="100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1155" decel="100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1155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1155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288925" y="2997200"/>
            <a:ext cx="293687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Слово есть образ дела</a:t>
            </a:r>
          </a:p>
          <a:p>
            <a:pPr algn="r">
              <a:defRPr/>
            </a:pPr>
            <a:r>
              <a:rPr lang="ru-RU" sz="1400" b="1" i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Солон</a:t>
            </a:r>
            <a:endParaRPr lang="ru-RU" sz="1400" i="1" dirty="0">
              <a:solidFill>
                <a:schemeClr val="accent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9413" y="5876925"/>
            <a:ext cx="2978150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Слово есть дело</a:t>
            </a:r>
          </a:p>
          <a:p>
            <a:pPr algn="r">
              <a:defRPr/>
            </a:pPr>
            <a:r>
              <a:rPr lang="ru-RU" sz="1400" b="1" i="1" dirty="0" err="1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Д.Остин</a:t>
            </a:r>
            <a:endParaRPr lang="ru-RU" sz="1400" i="1" dirty="0">
              <a:solidFill>
                <a:schemeClr val="accent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1463" y="4149725"/>
            <a:ext cx="2971800" cy="11382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Ораторское искусство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– это «некое умение увлечь души словами»</a:t>
            </a:r>
            <a:endParaRPr lang="ru-RU" dirty="0">
              <a:solidFill>
                <a:schemeClr val="accent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i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Сократ</a:t>
            </a: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492500" y="2708275"/>
            <a:ext cx="5651500" cy="41497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Условия преображения слова </a:t>
            </a:r>
          </a:p>
          <a:p>
            <a:pPr algn="ctr">
              <a:defRPr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 нравственный поступок</a:t>
            </a:r>
          </a:p>
          <a:p>
            <a:pPr algn="ctr">
              <a:defRPr/>
            </a:pPr>
            <a:endParaRPr lang="ru-RU" sz="24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defRPr/>
            </a:pPr>
            <a:r>
              <a:rPr lang="ru-RU" sz="2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нацеленность дискурса </a:t>
            </a:r>
          </a:p>
          <a:p>
            <a:pPr algn="ctr">
              <a:defRPr/>
            </a:pPr>
            <a:r>
              <a:rPr lang="ru-RU" sz="2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на нравственный результат</a:t>
            </a:r>
          </a:p>
          <a:p>
            <a:pPr algn="ctr">
              <a:defRPr/>
            </a:pPr>
            <a:endParaRPr lang="ru-RU" sz="20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defRPr/>
            </a:pPr>
            <a:r>
              <a:rPr lang="ru-RU" sz="2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гармонизация речевого поведения</a:t>
            </a:r>
          </a:p>
          <a:p>
            <a:pPr algn="ctr">
              <a:defRPr/>
            </a:pPr>
            <a:endParaRPr lang="ru-RU" sz="20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defRPr/>
            </a:pPr>
            <a:r>
              <a:rPr lang="ru-RU" sz="2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Высокая культура речи оратора</a:t>
            </a:r>
          </a:p>
          <a:p>
            <a:pPr algn="ctr"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pic>
        <p:nvPicPr>
          <p:cNvPr id="24582" name="Picture 3" descr="http://www.kalitva.ru/uploads/posts/2009-08/1249886084_0b5b048a1f6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3" y="200025"/>
            <a:ext cx="1716087" cy="200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5" descr="http://ru.convdocs.org/pars_docs/refs/44/43399/43399_html_m7e705949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4050" y="206375"/>
            <a:ext cx="1668463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7" descr="http://www.biografija.ru/pictures/m_22807.jpg">
            <a:hlinkClick r:id="rId4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4813" y="222250"/>
            <a:ext cx="1976437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9" descr="http://www.msu.ru/science/img/buslaev.jpg">
            <a:hlinkClick r:id="rId4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89838" y="207963"/>
            <a:ext cx="14287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483475" y="2278063"/>
            <a:ext cx="151130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i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Ф. И. Буслаев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13388" y="2295525"/>
            <a:ext cx="1976437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i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В. О. Ключевский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95488" y="2298700"/>
            <a:ext cx="15271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i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А. П. Куницын</a:t>
            </a:r>
          </a:p>
        </p:txBody>
      </p:sp>
      <p:pic>
        <p:nvPicPr>
          <p:cNvPr id="24589" name="Picture 11" descr="http://shkolazhizni.ru/img/content/i61/61891_or.jpg">
            <a:hlinkClick r:id="rId4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94125" y="222250"/>
            <a:ext cx="1535113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3794125" y="2298700"/>
            <a:ext cx="19748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i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П. С. Лесгафт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913" y="2306638"/>
            <a:ext cx="1976437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i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Н. Ф. </a:t>
            </a:r>
            <a:r>
              <a:rPr lang="ru-RU" sz="1600" i="1" dirty="0" err="1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Кошанский</a:t>
            </a:r>
            <a:endParaRPr lang="ru-RU" sz="1600" i="1" dirty="0">
              <a:solidFill>
                <a:schemeClr val="accent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2631</TotalTime>
  <Words>369</Words>
  <Application>Microsoft Office PowerPoint</Application>
  <PresentationFormat>Экран (4:3)</PresentationFormat>
  <Paragraphs>138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Franklin Gothic Medium</vt:lpstr>
      <vt:lpstr>Academy Engraved LET</vt:lpstr>
      <vt:lpstr>Franklin Gothic Demi</vt:lpstr>
      <vt:lpstr>Times New Roman</vt:lpstr>
      <vt:lpstr>Оформление по умолчанию</vt:lpstr>
      <vt:lpstr>Духовно-нравственный аспект  звучащей речи</vt:lpstr>
      <vt:lpstr>Слайд 2</vt:lpstr>
      <vt:lpstr>Слайд 3</vt:lpstr>
      <vt:lpstr>Слайд 4</vt:lpstr>
      <vt:lpstr>МЫСЛИТЕЛЬНАЯ РАЗМИНКА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МОТИВАЦИЯ УЧЕНИЯ - ОСНОВНОЕ УСЛОВИЕ УСПЕШНОГО ОБУЧЕНИЯ</dc:title>
  <dc:creator>Ксения</dc:creator>
  <cp:lastModifiedBy>Admin</cp:lastModifiedBy>
  <cp:revision>197</cp:revision>
  <dcterms:created xsi:type="dcterms:W3CDTF">2008-01-18T12:08:22Z</dcterms:created>
  <dcterms:modified xsi:type="dcterms:W3CDTF">2014-08-06T20:02:12Z</dcterms:modified>
</cp:coreProperties>
</file>