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FAAB202-2F4E-489C-B59B-924CC9AA6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667660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D82C3D6-EF85-4547-92C7-30104224C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50624"/>
      </p:ext>
    </p:extLst>
  </p:cSld>
  <p:clrMapOvr>
    <a:masterClrMapping/>
  </p:clrMapOvr>
  <p:transition advTm="3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5DA6841-DD3C-4DED-A29A-CE8A47F4F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72146"/>
      </p:ext>
    </p:extLst>
  </p:cSld>
  <p:clrMapOvr>
    <a:masterClrMapping/>
  </p:clrMapOvr>
  <p:transition advTm="3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911CA1B-7BA9-4F63-A115-73F390008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094828"/>
      </p:ext>
    </p:extLst>
  </p:cSld>
  <p:clrMapOvr>
    <a:masterClrMapping/>
  </p:clrMapOvr>
  <p:transition advTm="3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C94E5E8-2942-404D-BED8-801842B48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04558"/>
      </p:ext>
    </p:extLst>
  </p:cSld>
  <p:clrMapOvr>
    <a:masterClrMapping/>
  </p:clrMapOvr>
  <p:transition advTm="3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AAA9CD6-5CD4-4590-82DD-2C793ECE6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1700"/>
      </p:ext>
    </p:extLst>
  </p:cSld>
  <p:clrMapOvr>
    <a:masterClrMapping/>
  </p:clrMapOvr>
  <p:transition advTm="3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297EFE7-210E-4C69-85C8-0F9E26BAE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677751"/>
      </p:ext>
    </p:extLst>
  </p:cSld>
  <p:clrMapOvr>
    <a:masterClrMapping/>
  </p:clrMapOvr>
  <p:transition advTm="3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A5A2CAE-A3ED-469F-BA45-667921742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40967"/>
      </p:ext>
    </p:extLst>
  </p:cSld>
  <p:clrMapOvr>
    <a:masterClrMapping/>
  </p:clrMapOvr>
  <p:transition advTm="3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8C4F807-E13F-4B2B-93B3-B796182825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345907"/>
      </p:ext>
    </p:extLst>
  </p:cSld>
  <p:clrMapOvr>
    <a:masterClrMapping/>
  </p:clrMapOvr>
  <p:transition advTm="3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D18EB3A-7CF7-48EB-A53C-3F24C951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40078"/>
      </p:ext>
    </p:extLst>
  </p:cSld>
  <p:clrMapOvr>
    <a:masterClrMapping/>
  </p:clrMapOvr>
  <p:transition advTm="3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5338B33-D8F4-4998-97C7-9171C088F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27071"/>
      </p:ext>
    </p:extLst>
  </p:cSld>
  <p:clrMapOvr>
    <a:masterClrMapping/>
  </p:clrMapOvr>
  <p:transition advTm="3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8E31E0B-985C-4332-A565-97B66F4888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705353"/>
      </p:ext>
    </p:extLst>
  </p:cSld>
  <p:clrMapOvr>
    <a:masterClrMapping/>
  </p:clrMapOvr>
  <p:transition advTm="3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8D9AE-D163-47A4-B095-0EC5A6068B3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6146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20299"/>
            <a:ext cx="3131073" cy="239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306718" cy="39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" y="0"/>
            <a:ext cx="8229600" cy="13843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Использование солнечной энергии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45" y="4437112"/>
            <a:ext cx="2711621" cy="189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19545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39" y="2932629"/>
            <a:ext cx="2948461" cy="177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91496"/>
            <a:ext cx="2636064" cy="278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15" y="335137"/>
            <a:ext cx="2719110" cy="20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089298"/>
            <a:ext cx="58378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A8AE7">
                    <a:lumMod val="50000"/>
                  </a:srgbClr>
                </a:solidFill>
              </a:rPr>
              <a:t>Можно изготовить из , морских водорослей, навоза,  кукурузы, пшеницы и даже опилок.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35" y="4869160"/>
            <a:ext cx="2097960" cy="1569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459" y="-171400"/>
            <a:ext cx="6153333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150973"/>
      </p:ext>
    </p:extLst>
  </p:cSld>
  <p:clrMapOvr>
    <a:masterClrMapping/>
  </p:clrMapOvr>
  <p:transition advTm="3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Океан">
  <a:themeElements>
    <a:clrScheme name="Океан 2">
      <a:dk1>
        <a:srgbClr val="000066"/>
      </a:dk1>
      <a:lt1>
        <a:srgbClr val="FFFFFF"/>
      </a:lt1>
      <a:dk2>
        <a:srgbClr val="5D93FF"/>
      </a:dk2>
      <a:lt2>
        <a:srgbClr val="FFFFFF"/>
      </a:lt2>
      <a:accent1>
        <a:srgbClr val="6666FF"/>
      </a:accent1>
      <a:accent2>
        <a:srgbClr val="9999FF"/>
      </a:accent2>
      <a:accent3>
        <a:srgbClr val="B6C8FF"/>
      </a:accent3>
      <a:accent4>
        <a:srgbClr val="DADADA"/>
      </a:accent4>
      <a:accent5>
        <a:srgbClr val="B8B8FF"/>
      </a:accent5>
      <a:accent6>
        <a:srgbClr val="8A8AE7"/>
      </a:accent6>
      <a:hlink>
        <a:srgbClr val="FF3300"/>
      </a:hlink>
      <a:folHlink>
        <a:srgbClr val="FF9900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19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1_Океан</vt:lpstr>
      <vt:lpstr>Использование солнечной энергии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солнечной энергии</dc:title>
  <dc:creator>_zh@n_</dc:creator>
  <cp:lastModifiedBy>_zh@n_</cp:lastModifiedBy>
  <cp:revision>2</cp:revision>
  <dcterms:created xsi:type="dcterms:W3CDTF">2012-12-10T18:19:36Z</dcterms:created>
  <dcterms:modified xsi:type="dcterms:W3CDTF">2012-12-10T18:22:55Z</dcterms:modified>
</cp:coreProperties>
</file>