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89" r:id="rId4"/>
    <p:sldId id="29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B1BC-58AA-43D3-9E24-3355A87FE926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C649-AEB9-4881-9212-86BD64F91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0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4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FAAB202-2F4E-489C-B59B-924CC9AA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42471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C94E5E8-2942-404D-BED8-801842B4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94215"/>
      </p:ext>
    </p:extLst>
  </p:cSld>
  <p:clrMapOvr>
    <a:masterClrMapping/>
  </p:clrMapOvr>
  <p:transition advTm="3000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AA9CD6-5CD4-4590-82DD-2C793ECE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40206"/>
      </p:ext>
    </p:extLst>
  </p:cSld>
  <p:clrMapOvr>
    <a:masterClrMapping/>
  </p:clrMapOvr>
  <p:transition advTm="3000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297EFE7-210E-4C69-85C8-0F9E26BAE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54977"/>
      </p:ext>
    </p:extLst>
  </p:cSld>
  <p:clrMapOvr>
    <a:masterClrMapping/>
  </p:clrMapOvr>
  <p:transition advTm="3000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A5A2CAE-A3ED-469F-BA45-66792174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50093"/>
      </p:ext>
    </p:extLst>
  </p:cSld>
  <p:clrMapOvr>
    <a:masterClrMapping/>
  </p:clrMapOvr>
  <p:transition advTm="3000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8C4F807-E13F-4B2B-93B3-B7961828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25658"/>
      </p:ext>
    </p:extLst>
  </p:cSld>
  <p:clrMapOvr>
    <a:masterClrMapping/>
  </p:clrMapOvr>
  <p:transition advTm="3000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D18EB3A-7CF7-48EB-A53C-3F24C9512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02920"/>
      </p:ext>
    </p:extLst>
  </p:cSld>
  <p:clrMapOvr>
    <a:masterClrMapping/>
  </p:clrMapOvr>
  <p:transition advTm="3000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5338B33-D8F4-4998-97C7-9171C088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51258"/>
      </p:ext>
    </p:extLst>
  </p:cSld>
  <p:clrMapOvr>
    <a:masterClrMapping/>
  </p:clrMapOvr>
  <p:transition advTm="3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78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8E31E0B-985C-4332-A565-97B66F488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08677"/>
      </p:ext>
    </p:extLst>
  </p:cSld>
  <p:clrMapOvr>
    <a:masterClrMapping/>
  </p:clrMapOvr>
  <p:transition advTm="3000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82C3D6-EF85-4547-92C7-30104224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92618"/>
      </p:ext>
    </p:extLst>
  </p:cSld>
  <p:clrMapOvr>
    <a:masterClrMapping/>
  </p:clrMapOvr>
  <p:transition advTm="3000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5DA6841-DD3C-4DED-A29A-CE8A47F4F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56063"/>
      </p:ext>
    </p:extLst>
  </p:cSld>
  <p:clrMapOvr>
    <a:masterClrMapping/>
  </p:clrMapOvr>
  <p:transition advTm="3000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911CA1B-7BA9-4F63-A115-73F39000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30995"/>
      </p:ext>
    </p:extLst>
  </p:cSld>
  <p:clrMapOvr>
    <a:masterClrMapping/>
  </p:clrMapOvr>
  <p:transition advTm="3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6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0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4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1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7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1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4E63-7946-4CEF-A1C1-824EAEC23A7C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E3BC-1A43-45B0-85F2-B6EF2C42A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0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8D9AE-D163-47A4-B095-0EC5A6068B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17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84984"/>
            <a:ext cx="7414592" cy="2907754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наша прожила б планета,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люди жили бы на ней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теплоты, магнита, света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электрических лучей ?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А.Мицкевич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84984"/>
            <a:ext cx="7414592" cy="2907754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6600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/>
            </a:r>
            <a:br>
              <a:rPr lang="ru-RU" sz="6600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333375"/>
            <a:ext cx="914400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20000"/>
              <a:buFontTx/>
              <a:buBlip>
                <a:blip r:embed="rId3"/>
              </a:buBlip>
              <a:tabLst/>
              <a:defRPr/>
            </a:pPr>
            <a:r>
              <a:rPr kumimoji="0" lang="ru-RU" sz="6600" b="0" i="1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Переменный ток.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20000"/>
              <a:buFontTx/>
              <a:buBlip>
                <a:blip r:embed="rId3"/>
              </a:buBlip>
              <a:tabLst/>
              <a:defRPr/>
            </a:pPr>
            <a:r>
              <a:rPr kumimoji="0" lang="ru-RU" sz="6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Производство,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20000"/>
              <a:buFontTx/>
              <a:buBlip>
                <a:blip r:embed="rId3"/>
              </a:buBlip>
              <a:tabLst/>
              <a:defRPr/>
            </a:pPr>
            <a:r>
              <a:rPr kumimoji="0" lang="ru-RU" sz="6600" b="0" i="1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6600" b="0" i="1" u="none" strike="noStrike" kern="0" cap="none" spc="0" normalizeH="0" baseline="0" noProof="0" dirty="0" smtClean="0">
                <a:ln>
                  <a:noFill/>
                </a:ln>
                <a:solidFill>
                  <a:srgbClr val="B6C8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передача</a:t>
            </a:r>
            <a:r>
              <a:rPr kumimoji="0" lang="ru-RU" sz="6600" b="0" i="1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FF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20000"/>
              <a:buFontTx/>
              <a:buBlip>
                <a:blip r:embed="rId3"/>
              </a:buBlip>
              <a:tabLst/>
              <a:defRPr/>
            </a:pPr>
            <a: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потребление </a:t>
            </a:r>
            <a:r>
              <a:rPr kumimoji="0" lang="ru-RU" sz="6600" b="0" i="1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электрической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615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119" y="135513"/>
            <a:ext cx="833459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smtClean="0">
                <a:ln w="18000">
                  <a:solidFill>
                    <a:srgbClr val="9999F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Что такое электрический ток?</a:t>
            </a:r>
            <a:endParaRPr lang="ru-RU" sz="4000" b="1" dirty="0">
              <a:ln w="18000">
                <a:solidFill>
                  <a:srgbClr val="9999FF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72" y="843399"/>
            <a:ext cx="5400600" cy="3120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8" y="3952104"/>
            <a:ext cx="3835097" cy="28039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75096"/>
            <a:ext cx="3912779" cy="278092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77297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24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1_Океан</vt:lpstr>
      <vt:lpstr>Как наша прожила б планета, Как люди жили бы на ней Без теплоты, магнита, света И электрических лучей ?                         А.Мицкевич. </vt:lpstr>
      <vt:lpstr>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наша прожила б планета, Как люди жили бы на ней Без теплоты, магнита, света И электрических лучей ?                         А.Мицкевич.</dc:title>
  <dc:creator>_zh@n_</dc:creator>
  <cp:lastModifiedBy>_zh@n_</cp:lastModifiedBy>
  <cp:revision>43</cp:revision>
  <dcterms:created xsi:type="dcterms:W3CDTF">2012-11-29T18:34:13Z</dcterms:created>
  <dcterms:modified xsi:type="dcterms:W3CDTF">2012-12-07T19:33:42Z</dcterms:modified>
</cp:coreProperties>
</file>