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3" r:id="rId4"/>
    <p:sldId id="259" r:id="rId5"/>
    <p:sldId id="260" r:id="rId6"/>
    <p:sldId id="258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8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F9092E8-5DB0-4798-BE7D-9CDA665A897E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9212-4628-4F17-9B8E-60DDBCF07A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92E8-5DB0-4798-BE7D-9CDA665A897E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9212-4628-4F17-9B8E-60DDBCF07A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92E8-5DB0-4798-BE7D-9CDA665A897E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9212-4628-4F17-9B8E-60DDBCF07A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92E8-5DB0-4798-BE7D-9CDA665A897E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9212-4628-4F17-9B8E-60DDBCF07A5C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92E8-5DB0-4798-BE7D-9CDA665A897E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9212-4628-4F17-9B8E-60DDBCF07A5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92E8-5DB0-4798-BE7D-9CDA665A897E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9212-4628-4F17-9B8E-60DDBCF07A5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92E8-5DB0-4798-BE7D-9CDA665A897E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9212-4628-4F17-9B8E-60DDBCF07A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92E8-5DB0-4798-BE7D-9CDA665A897E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9212-4628-4F17-9B8E-60DDBCF07A5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92E8-5DB0-4798-BE7D-9CDA665A897E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9212-4628-4F17-9B8E-60DDBCF07A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92E8-5DB0-4798-BE7D-9CDA665A897E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9212-4628-4F17-9B8E-60DDBCF07A5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92E8-5DB0-4798-BE7D-9CDA665A897E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9212-4628-4F17-9B8E-60DDBCF07A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F9092E8-5DB0-4798-BE7D-9CDA665A897E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6E9212-4628-4F17-9B8E-60DDBCF07A5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Наши находки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smtClean="0"/>
              <a:t> РСО-Алания , </a:t>
            </a:r>
            <a:r>
              <a:rPr lang="ru-RU" b="1" dirty="0" err="1" smtClean="0"/>
              <a:t>Ирафский</a:t>
            </a:r>
            <a:r>
              <a:rPr lang="ru-RU" b="1" dirty="0" smtClean="0"/>
              <a:t> район</a:t>
            </a:r>
          </a:p>
          <a:p>
            <a:r>
              <a:rPr lang="ru-RU" b="1" dirty="0" smtClean="0"/>
              <a:t>Работа учителя биологии МКОУ СОШ с. Новый Урух </a:t>
            </a:r>
            <a:r>
              <a:rPr lang="ru-RU" b="1" dirty="0" err="1" smtClean="0"/>
              <a:t>Гоконаевой</a:t>
            </a:r>
            <a:r>
              <a:rPr lang="ru-RU" b="1" dirty="0" smtClean="0"/>
              <a:t> Лары </a:t>
            </a:r>
            <a:r>
              <a:rPr lang="ru-RU" b="1" dirty="0" err="1" smtClean="0"/>
              <a:t>Хадзиретовны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93559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Экспонаты собранные учащимися</a:t>
            </a:r>
            <a:endParaRPr lang="ru-RU" dirty="0"/>
          </a:p>
        </p:txBody>
      </p:sp>
      <p:pic>
        <p:nvPicPr>
          <p:cNvPr id="1026" name="Picture 2" descr="C:\Documents and Settings\User\Рабочий стол\лара фотки\DSC082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9868" y="2438400"/>
            <a:ext cx="5424264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808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Экспонаты найдены в окрестностях селения   Новый Урух </a:t>
            </a:r>
            <a:r>
              <a:rPr lang="ru-RU" dirty="0" err="1" smtClean="0"/>
              <a:t>Ирафского</a:t>
            </a:r>
            <a:r>
              <a:rPr lang="ru-RU" dirty="0" smtClean="0"/>
              <a:t> района </a:t>
            </a:r>
            <a:r>
              <a:rPr lang="ru-RU" dirty="0" err="1" smtClean="0"/>
              <a:t>РСО_Алания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Окаменелости двустворчатых моллюсков нашли  в ложбинке около села </a:t>
            </a:r>
            <a:r>
              <a:rPr lang="ru-RU" dirty="0" err="1" smtClean="0"/>
              <a:t>Дзагеппарз</a:t>
            </a:r>
            <a:r>
              <a:rPr lang="ru-RU" dirty="0" smtClean="0"/>
              <a:t> </a:t>
            </a:r>
            <a:r>
              <a:rPr lang="ru-RU" dirty="0" err="1" smtClean="0"/>
              <a:t>Ирафского</a:t>
            </a:r>
            <a:r>
              <a:rPr lang="ru-RU" dirty="0" smtClean="0"/>
              <a:t> района РСО - Алания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5955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Окаменелость        моллюска</a:t>
            </a:r>
            <a:endParaRPr lang="ru-RU" dirty="0"/>
          </a:p>
        </p:txBody>
      </p:sp>
      <p:pic>
        <p:nvPicPr>
          <p:cNvPr id="1026" name="Picture 2" descr="C:\Documents and Settings\User\Рабочий стол\лара фотки\DSC0823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97" t="1" r="16594" b="15099"/>
          <a:stretch/>
        </p:blipFill>
        <p:spPr bwMode="auto">
          <a:xfrm>
            <a:off x="755577" y="1910862"/>
            <a:ext cx="6336886" cy="378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142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Каменные топоры</a:t>
            </a:r>
            <a:endParaRPr lang="ru-RU" dirty="0"/>
          </a:p>
        </p:txBody>
      </p:sp>
      <p:pic>
        <p:nvPicPr>
          <p:cNvPr id="2050" name="Picture 2" descr="C:\Documents and Settings\User\Рабочий стол\лара фотки\DSC082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9868" y="2438400"/>
            <a:ext cx="5424264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663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Кружало</a:t>
            </a:r>
            <a:endParaRPr lang="ru-RU" sz="4000" dirty="0"/>
          </a:p>
        </p:txBody>
      </p:sp>
      <p:pic>
        <p:nvPicPr>
          <p:cNvPr id="2050" name="Picture 2" descr="C:\Documents and Settings\User\Рабочий стол\лара фотки\DSC0823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3" r="2190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Кружала на веретене(шпулька) из камня. В настоящее время делают из дерева.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По </a:t>
            </a:r>
            <a:r>
              <a:rPr lang="ru-RU" sz="2000" b="1" dirty="0" err="1" smtClean="0">
                <a:solidFill>
                  <a:srgbClr val="002060"/>
                </a:solidFill>
              </a:rPr>
              <a:t>осетински</a:t>
            </a:r>
            <a:r>
              <a:rPr lang="ru-RU" sz="2000" b="1" dirty="0" smtClean="0">
                <a:solidFill>
                  <a:srgbClr val="002060"/>
                </a:solidFill>
              </a:rPr>
              <a:t> – </a:t>
            </a:r>
            <a:r>
              <a:rPr lang="ru-RU" sz="2000" b="1" dirty="0" err="1" smtClean="0">
                <a:solidFill>
                  <a:srgbClr val="002060"/>
                </a:solidFill>
              </a:rPr>
              <a:t>уадартт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95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Буду признательна , если Вы воспользуетесь материалом на уроках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8342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52</TotalTime>
  <Words>83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Кутюр</vt:lpstr>
      <vt:lpstr>Наши находки</vt:lpstr>
      <vt:lpstr>Экспонаты собранные учащимися</vt:lpstr>
      <vt:lpstr>Экспонаты найдены в окрестностях селения   Новый Урух Ирафского района РСО_Алания</vt:lpstr>
      <vt:lpstr>Окаменелость        моллюска</vt:lpstr>
      <vt:lpstr>Каменные топоры</vt:lpstr>
      <vt:lpstr>Кружало</vt:lpstr>
      <vt:lpstr>Спасибо за внимание!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находки</dc:title>
  <dc:creator>User</dc:creator>
  <cp:lastModifiedBy>User</cp:lastModifiedBy>
  <cp:revision>7</cp:revision>
  <dcterms:created xsi:type="dcterms:W3CDTF">2015-01-12T17:18:53Z</dcterms:created>
  <dcterms:modified xsi:type="dcterms:W3CDTF">2015-01-12T18:12:47Z</dcterms:modified>
</cp:coreProperties>
</file>