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4" r:id="rId4"/>
    <p:sldId id="276" r:id="rId5"/>
    <p:sldId id="259" r:id="rId6"/>
    <p:sldId id="260" r:id="rId7"/>
    <p:sldId id="261" r:id="rId8"/>
    <p:sldId id="262" r:id="rId9"/>
    <p:sldId id="269" r:id="rId10"/>
    <p:sldId id="267" r:id="rId11"/>
    <p:sldId id="275" r:id="rId12"/>
    <p:sldId id="274" r:id="rId13"/>
    <p:sldId id="273" r:id="rId14"/>
    <p:sldId id="256" r:id="rId15"/>
    <p:sldId id="277" r:id="rId16"/>
    <p:sldId id="278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769E-BD0A-424D-B284-66C83FED3F1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6ECA-4F65-472B-A801-7C6D9129D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6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40;&#1054;&#1059;&#1041;%20&#1057;&#1054;&#1064;%20&#8470;7\&#1040;&#1083;&#1083;&#1072;%20&#1055;&#1091;&#1075;&#1072;&#1095;&#1105;&#1074;&#1072;%20-%20&#1056;&#1072;&#1089;&#1089;&#1082;&#1072;&#1078;&#1080;&#1090;&#1077;.%20&#1087;&#1090;&#1080;&#1094;&#1099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" y="0"/>
            <a:ext cx="912849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G: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4"/>
            <a:ext cx="3571868" cy="3535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285728"/>
            <a:ext cx="6768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rgbClr val="FFFF00"/>
                </a:solidFill>
                <a:effectLst/>
              </a:rPr>
              <a:t>Amig</a:t>
            </a:r>
            <a:r>
              <a:rPr lang="en-US" sz="7200" b="1" dirty="0" smtClean="0">
                <a:ln/>
                <a:solidFill>
                  <a:srgbClr val="FFFF00"/>
                </a:solidFill>
              </a:rPr>
              <a:t>o</a:t>
            </a:r>
            <a:r>
              <a:rPr lang="en-US" sz="7200" b="1" cap="none" spc="0" dirty="0" smtClean="0">
                <a:ln/>
                <a:solidFill>
                  <a:srgbClr val="FFFF00"/>
                </a:solidFill>
                <a:effectLst/>
              </a:rPr>
              <a:t>s de Panda</a:t>
            </a:r>
            <a:endParaRPr lang="ru-RU" sz="7200" b="1" cap="none" spc="0" dirty="0">
              <a:ln/>
              <a:solidFill>
                <a:srgbClr val="FFFF00"/>
              </a:solidFill>
              <a:effectLst/>
            </a:endParaRPr>
          </a:p>
        </p:txBody>
      </p:sp>
      <p:pic>
        <p:nvPicPr>
          <p:cNvPr id="8" name="Алла Пугачёва - Расскажите. птиц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  <p:pic>
        <p:nvPicPr>
          <p:cNvPr id="9" name="Алла Пугачёва - Расскажите. пти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2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5553" t="4274" r="15810" b="11037"/>
          <a:stretch>
            <a:fillRect/>
          </a:stretch>
        </p:blipFill>
        <p:spPr bwMode="auto">
          <a:xfrm>
            <a:off x="5072066" y="4071942"/>
            <a:ext cx="3215454" cy="240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71670" y="142852"/>
            <a:ext cx="5350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«Чистый воздух»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Содержимое 11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39300">
            <a:off x="928662" y="1500174"/>
            <a:ext cx="3541776" cy="2444496"/>
          </a:xfrm>
        </p:spPr>
      </p:pic>
      <p:pic>
        <p:nvPicPr>
          <p:cNvPr id="13" name="Рисунок 12" descr="Рисуно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962400"/>
            <a:ext cx="3675888" cy="2895600"/>
          </a:xfrm>
          <a:prstGeom prst="rect">
            <a:avLst/>
          </a:prstGeom>
        </p:spPr>
      </p:pic>
      <p:pic>
        <p:nvPicPr>
          <p:cNvPr id="14" name="Рисунок 13" descr="Рисунок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357298"/>
            <a:ext cx="3429024" cy="2884734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F:\шк.фото 2\уборка улиц\IMG_1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357298"/>
            <a:ext cx="3042942" cy="228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F:\шк.фото 2\уборка улиц\IMG_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34919">
            <a:off x="4672863" y="3368396"/>
            <a:ext cx="3869439" cy="290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488" y="214290"/>
            <a:ext cx="3935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Уборка улиц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000108"/>
            <a:ext cx="2956254" cy="2593282"/>
          </a:xfrm>
          <a:prstGeom prst="rect">
            <a:avLst/>
          </a:prstGeom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643314"/>
            <a:ext cx="4010891" cy="3013364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шк.фото 2\уборка памятников\IMG_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000504"/>
            <a:ext cx="3471570" cy="260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F:\шк.фото 2\уборка памятников\IMG_2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5021">
            <a:off x="4825294" y="1409080"/>
            <a:ext cx="3685884" cy="276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F:\шк.фото 2\уборка памятников\IMG_2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 descr="F:\шк.фото 2\уборка памятников\IMG_2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69114">
            <a:off x="1102244" y="3854744"/>
            <a:ext cx="3257256" cy="24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728" y="0"/>
            <a:ext cx="612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Уборка памятников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шк.фото 2\конкурс я и мой край\IMG_2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F:\шк.фото 2\конкурс я и мой край\IMG_2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9320">
            <a:off x="5476988" y="1698104"/>
            <a:ext cx="3225155" cy="241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F:\шк.фото 2\конкурс я и мой край\IMG_2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6362">
            <a:off x="1217988" y="3667248"/>
            <a:ext cx="3434314" cy="257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F:\шк.фото 2\конкурс я и мой край\IMG_2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060027" y="4012411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71736" y="0"/>
            <a:ext cx="41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и мой край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arhcity.ru/data/0/2011_04_1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00438"/>
            <a:ext cx="3176061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35213" y="1428736"/>
            <a:ext cx="7508787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Берегите эти земли, эти воды,</a:t>
            </a:r>
          </a:p>
          <a:p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Даже малую былиночку любя.</a:t>
            </a:r>
          </a:p>
          <a:p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Берегите всех зверей внутри природы,</a:t>
            </a:r>
          </a:p>
          <a:p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Убивайте лишь зверей внутри себя.</a:t>
            </a:r>
          </a:p>
          <a:p>
            <a:r>
              <a:rPr lang="ru-RU" sz="2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(Е.Евтушенко)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8" descr="http://im4-tub-ru.yandex.net/i?id=62994428-44-72&amp;n=21"/>
          <p:cNvPicPr>
            <a:picLocks noChangeAspect="1" noChangeArrowheads="1"/>
          </p:cNvPicPr>
          <p:nvPr/>
        </p:nvPicPr>
        <p:blipFill>
          <a:blip r:embed="rId3" cstate="print"/>
          <a:srcRect l="-4967" b="4999"/>
          <a:stretch>
            <a:fillRect/>
          </a:stretch>
        </p:blipFill>
        <p:spPr bwMode="auto">
          <a:xfrm rot="2233688">
            <a:off x="729649" y="4964743"/>
            <a:ext cx="1770088" cy="1591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4-tub-ru.yandex.net/i?id=443773469-1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643734" cy="483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vlublen.com/data/bhava/3255e9d76e6bc9e63c57bf381db81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214554"/>
            <a:ext cx="4429156" cy="289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В презентации принимали участие учащиеся МАОУБ СОШ№7</a:t>
            </a:r>
            <a:b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Руководители: </a:t>
            </a:r>
            <a:r>
              <a:rPr lang="ru-RU" b="1" dirty="0" err="1" smtClean="0">
                <a:solidFill>
                  <a:srgbClr val="00B050"/>
                </a:solidFill>
                <a:latin typeface="Monotype Corsiva" pitchFamily="66" charset="0"/>
              </a:rPr>
              <a:t>Тиникашвили</a:t>
            </a: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 Л.С. ,           </a:t>
            </a:r>
            <a:r>
              <a:rPr lang="ru-RU" b="1" dirty="0" err="1" smtClean="0">
                <a:solidFill>
                  <a:srgbClr val="00B050"/>
                </a:solidFill>
                <a:latin typeface="Monotype Corsiva" pitchFamily="66" charset="0"/>
              </a:rPr>
              <a:t>Тедеева</a:t>
            </a: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 М.Х.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Наш девиз: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000372"/>
            <a:ext cx="7344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/>
              </a:rPr>
              <a:t>«Не навреди природе!»</a:t>
            </a:r>
            <a:endParaRPr lang="ru-RU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8" descr="http://im5-tub-ru.yandex.net/i?id=557807382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143380"/>
            <a:ext cx="221457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8" name="Picture 16" descr="http://im0-tub-ru.yandex.net/i?id=201228499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0623">
            <a:off x="4000496" y="1500174"/>
            <a:ext cx="478396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4" name="Picture 12" descr="http://im7-tub-ru.yandex.net/i?id=86730829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4857784" cy="323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5-tub-ru.yandex.net/i?id=307293238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6122">
            <a:off x="450384" y="1655524"/>
            <a:ext cx="479777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4" descr="http://im8-tub-ru.yandex.net/i?id=521634037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357562"/>
            <a:ext cx="5652157" cy="328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4-tub-ru.yandex.net/i?id=371499314-4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6572296" cy="4362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71414"/>
            <a:ext cx="617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связано со всем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8116" y="5000636"/>
            <a:ext cx="12858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gorod-magov.ucoz.org/_fr/6/42787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49"/>
            <a:ext cx="5172078" cy="51928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0"/>
            <a:ext cx="61403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должно куда-то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деваться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500063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.telegraph.co.uk/multimedia/archive/01010/pheasant-hunting46_101004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9697">
            <a:off x="74747" y="2171282"/>
            <a:ext cx="4832447" cy="302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img.rufox.ru/files/big2/591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3125">
            <a:off x="4751368" y="4326668"/>
            <a:ext cx="2658686" cy="199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://im6-tub-ru.yandex.net/i?id=20562618-5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4179108" cy="278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0"/>
            <a:ext cx="5715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Ничто не дается даром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1024" y="507207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ihi.ru/pics/2012/08/01/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57263">
            <a:off x="1303807" y="2104837"/>
            <a:ext cx="3910761" cy="383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hq-wallpapers.ru/wallpapers/1/hq-wallpapers_ru_macro_3311_800x600.jpg"/>
          <p:cNvPicPr>
            <a:picLocks noChangeAspect="1" noChangeArrowheads="1"/>
          </p:cNvPicPr>
          <p:nvPr/>
        </p:nvPicPr>
        <p:blipFill>
          <a:blip r:embed="rId3" cstate="print"/>
          <a:srcRect l="31481" r="12963"/>
          <a:stretch>
            <a:fillRect/>
          </a:stretch>
        </p:blipFill>
        <p:spPr bwMode="auto">
          <a:xfrm>
            <a:off x="6093365" y="4000504"/>
            <a:ext cx="1907659" cy="257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35765" y="528834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0"/>
            <a:ext cx="6000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Природа знает лучше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G:\Мери\экосумки\20130427_111708.jpg"/>
          <p:cNvPicPr>
            <a:picLocks noChangeAspect="1" noChangeArrowheads="1"/>
          </p:cNvPicPr>
          <p:nvPr/>
        </p:nvPicPr>
        <p:blipFill>
          <a:blip r:embed="rId2" cstate="print"/>
          <a:srcRect b="15185"/>
          <a:stretch>
            <a:fillRect/>
          </a:stretch>
        </p:blipFill>
        <p:spPr bwMode="auto">
          <a:xfrm>
            <a:off x="1285852" y="2000240"/>
            <a:ext cx="6878637" cy="437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214290"/>
            <a:ext cx="66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«Экологические сумки»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ef3df177915c7915ddb34a95f20691bb3448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84</Words>
  <Application>Microsoft Office PowerPoint</Application>
  <PresentationFormat>Экран (4:3)</PresentationFormat>
  <Paragraphs>23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Наш девиз: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 презентации принимали участие учащиеся МАОУБ СОШ№7  Руководители: Тиникашвили Л.С. ,           Тедеева М.Х.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43</cp:revision>
  <dcterms:created xsi:type="dcterms:W3CDTF">2013-04-28T20:06:11Z</dcterms:created>
  <dcterms:modified xsi:type="dcterms:W3CDTF">2015-01-12T19:56:17Z</dcterms:modified>
</cp:coreProperties>
</file>