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D30097-FEF3-44B1-80F0-774F87AF7D6F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42DA219-4C5D-4EF4-AF04-4C03BECC913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30097-FEF3-44B1-80F0-774F87AF7D6F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DA219-4C5D-4EF4-AF04-4C03BECC9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4D30097-FEF3-44B1-80F0-774F87AF7D6F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2DA219-4C5D-4EF4-AF04-4C03BECC9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30097-FEF3-44B1-80F0-774F87AF7D6F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DA219-4C5D-4EF4-AF04-4C03BECC9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D30097-FEF3-44B1-80F0-774F87AF7D6F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42DA219-4C5D-4EF4-AF04-4C03BECC913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30097-FEF3-44B1-80F0-774F87AF7D6F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DA219-4C5D-4EF4-AF04-4C03BECC9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30097-FEF3-44B1-80F0-774F87AF7D6F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DA219-4C5D-4EF4-AF04-4C03BECC9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30097-FEF3-44B1-80F0-774F87AF7D6F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DA219-4C5D-4EF4-AF04-4C03BECC9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D30097-FEF3-44B1-80F0-774F87AF7D6F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DA219-4C5D-4EF4-AF04-4C03BECC9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30097-FEF3-44B1-80F0-774F87AF7D6F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DA219-4C5D-4EF4-AF04-4C03BECC91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30097-FEF3-44B1-80F0-774F87AF7D6F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DA219-4C5D-4EF4-AF04-4C03BECC913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4D30097-FEF3-44B1-80F0-774F87AF7D6F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42DA219-4C5D-4EF4-AF04-4C03BECC91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&#1076;&#1074;&#1080;&#1078;&#1077;&#1085;&#1080;&#1077;%20&#1080;%20&#1087;&#1080;&#1090;&#1072;&#1085;&#1080;&#1077;%20&#1072;&#1084;&#1077;&#1073;&#1099;.avi.mp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&#1048;&#1085;&#1092;&#1091;&#1079;&#1086;&#1088;&#1080;&#1103;%20&#1090;&#1091;&#1092;&#1077;&#1083;&#1100;&#1082;&#1072;%20Paramecium%20caudatum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&#1069;&#1074;&#1075;&#1083;&#1077;&#1085;&#1072;%20&#1079;&#1077;&#1083;&#1077;&#1085;&#1072;&#1103;.mp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77809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Одноклеточные организмы под микроскопом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100" name="Picture 4" descr="Простейшие животные - хламидомонада, амеба, инфузория туфелька и эвглена зеленая; иллюстрация 3168029, иллюстратор Евгения Мала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44000" cy="6021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Амеба обыкновенная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15362" name="Picture 2" descr="Подцарство одноклеточные животные, или Простейш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8568952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движение и питание амебы.avi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-27384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Инфузория-туфелька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16386" name="Picture 2" descr="Лабораторная работа &quot;Строение и передвижение инфузории - туф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fs1.ppt4web.ru/images/17412/100934/640/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нфузория туфелька Paramecium caudatum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Эвглена зеленая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pt4web.ru/images/797/26482/640/img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72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106</TotalTime>
  <Words>7</Words>
  <Application>Microsoft Office PowerPoint</Application>
  <PresentationFormat>Экран (4:3)</PresentationFormat>
  <Paragraphs>3</Paragraphs>
  <Slides>8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Одноклеточные организмы под микроскопом</vt:lpstr>
      <vt:lpstr>Амеба обыкновенная</vt:lpstr>
      <vt:lpstr>Слайд 3</vt:lpstr>
      <vt:lpstr>Инфузория-туфелька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Одноклеточные организмы под микроскопом</dc:title>
  <dc:creator>МЕРИ</dc:creator>
  <cp:lastModifiedBy>МЕРИ</cp:lastModifiedBy>
  <cp:revision>10</cp:revision>
  <dcterms:created xsi:type="dcterms:W3CDTF">2014-10-16T14:52:46Z</dcterms:created>
  <dcterms:modified xsi:type="dcterms:W3CDTF">2014-10-16T16:39:07Z</dcterms:modified>
</cp:coreProperties>
</file>