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2" r:id="rId2"/>
    <p:sldId id="277" r:id="rId3"/>
    <p:sldId id="278" r:id="rId4"/>
    <p:sldId id="267" r:id="rId5"/>
    <p:sldId id="276" r:id="rId6"/>
    <p:sldId id="273" r:id="rId7"/>
    <p:sldId id="27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1" d="100"/>
          <a:sy n="81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0E8-BDA0-469F-A64C-600F43C8B225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B67AB-AE79-452D-B0DC-0EECC2FE5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7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B67AB-AE79-452D-B0DC-0EECC2FE5B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0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5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1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2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3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6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2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2E11-26C4-42DA-80BF-0DBC624B1BA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E073-E667-4C9B-BA37-BCD126C86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3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Северо- Осетинский заповедник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Заповедник – высшая форма комплексной охраны природы, способная обеспечить неприкосновенность и естественное развитие природных ландшафтов. На территории заповедника запрещены не только охота и рыбная ловля, но и сенокошение, выпас скота, рубка леса, добыча полезных ископаемых, т.е. всякая хозяйственная деятельность и даже пребывание там людей. В нем сохраняются не только животные, но и среда их обитания-растительный покров, формы рельефа и весь природный комплекс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6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573016"/>
            <a:ext cx="5760640" cy="1008112"/>
          </a:xfrm>
        </p:spPr>
        <p:txBody>
          <a:bodyPr>
            <a:normAutofit/>
          </a:bodyPr>
          <a:lstStyle/>
          <a:p>
            <a:r>
              <a:rPr lang="ru-RU" dirty="0"/>
              <a:t>В широколиственных лесах заповедника обитают зубр, косуля и кабан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797152"/>
            <a:ext cx="6048672" cy="1296144"/>
          </a:xfrm>
        </p:spPr>
        <p:txBody>
          <a:bodyPr>
            <a:noAutofit/>
          </a:bodyPr>
          <a:lstStyle/>
          <a:p>
            <a:r>
              <a:rPr lang="ru-RU" sz="1800" i="1" dirty="0"/>
              <a:t>Популяция зубра была искусственно восстановлена в 1960-х годах, когда на территории заказника «</a:t>
            </a:r>
            <a:r>
              <a:rPr lang="ru-RU" sz="1800" i="1" dirty="0" err="1"/>
              <a:t>Цейский</a:t>
            </a:r>
            <a:r>
              <a:rPr lang="ru-RU" sz="1800" i="1" dirty="0"/>
              <a:t>» на Лесистом хребте расселили 48 зубров. К середине 1980-х годов в заказнике уже насчитывалось более 200 зубров.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8" b="11118"/>
          <a:stretch>
            <a:fillRect/>
          </a:stretch>
        </p:blipFill>
        <p:spPr bwMode="auto">
          <a:xfrm>
            <a:off x="917711" y="734580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На </a:t>
            </a:r>
            <a:r>
              <a:rPr lang="ru-RU" dirty="0"/>
              <a:t>территории заповедника обитает более 2 000 видов беспозвоночных и насекомых. Среди них занесённые в Красную книгу СССР — </a:t>
            </a:r>
            <a:r>
              <a:rPr lang="ru-RU" dirty="0" err="1"/>
              <a:t>дыбка</a:t>
            </a:r>
            <a:r>
              <a:rPr lang="ru-RU" dirty="0"/>
              <a:t> степная, </a:t>
            </a:r>
            <a:r>
              <a:rPr lang="ru-RU" dirty="0" err="1"/>
              <a:t>аскалаф</a:t>
            </a:r>
            <a:r>
              <a:rPr lang="ru-RU" dirty="0"/>
              <a:t> пёстрый, жужелицы кавказская и венгерская, </a:t>
            </a:r>
            <a:r>
              <a:rPr lang="ru-RU" dirty="0" err="1"/>
              <a:t>красотел</a:t>
            </a:r>
            <a:r>
              <a:rPr lang="ru-RU" dirty="0"/>
              <a:t> пахучий, бабочки — махаон, </a:t>
            </a:r>
            <a:r>
              <a:rPr lang="ru-RU" dirty="0" err="1"/>
              <a:t>подалирий</a:t>
            </a:r>
            <a:r>
              <a:rPr lang="ru-RU" dirty="0"/>
              <a:t>, аполлон, </a:t>
            </a:r>
            <a:r>
              <a:rPr lang="ru-RU" dirty="0" err="1"/>
              <a:t>мнемозина</a:t>
            </a:r>
            <a:r>
              <a:rPr lang="ru-RU" dirty="0"/>
              <a:t>, аполлон </a:t>
            </a:r>
            <a:r>
              <a:rPr lang="ru-RU" dirty="0" err="1"/>
              <a:t>Нордманна</a:t>
            </a:r>
            <a:r>
              <a:rPr lang="ru-RU" dirty="0"/>
              <a:t>, лента орденская малиновая, бражники — мёртвая голова и олеандровый, медведицы Гера и госпожа. Из необычных для заповедника беспозвоночных встречаются тарантул, фаланга, богомол испещрённый.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 err="1"/>
              <a:t>Шуби-Ныхасской</a:t>
            </a:r>
            <a:r>
              <a:rPr lang="ru-RU" dirty="0"/>
              <a:t> пещере обитает пять видов летучих мышей. Остроухая ночница образует колонию до 1 300 экземпляров. В небольшом количестве имеются малый и большой </a:t>
            </a:r>
            <a:r>
              <a:rPr lang="ru-RU" dirty="0" smtClean="0"/>
              <a:t>подковоносы.</a:t>
            </a:r>
          </a:p>
          <a:p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1920-х годах был полностью истреблён благородный олень. Исчез также и леопард</a:t>
            </a:r>
          </a:p>
        </p:txBody>
      </p:sp>
    </p:spTree>
    <p:extLst>
      <p:ext uri="{BB962C8B-B14F-4D97-AF65-F5344CB8AC3E}">
        <p14:creationId xmlns:p14="http://schemas.microsoft.com/office/powerpoint/2010/main" val="8485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Рододендрон кавказский- характерное растение верхней границы леса</a:t>
            </a:r>
            <a:endParaRPr lang="ru-RU" dirty="0"/>
          </a:p>
        </p:txBody>
      </p:sp>
      <p:pic>
        <p:nvPicPr>
          <p:cNvPr id="12" name="Picture 2" descr="C:\Documents and Settings\User\Рабочий стол\лара фотки\пои фото 00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11861" r="15917" b="5680"/>
          <a:stretch/>
        </p:blipFill>
        <p:spPr bwMode="auto">
          <a:xfrm rot="5400000">
            <a:off x="648401" y="3104127"/>
            <a:ext cx="3153504" cy="30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Ромашки</a:t>
            </a:r>
            <a:endParaRPr lang="ru-RU" dirty="0"/>
          </a:p>
        </p:txBody>
      </p:sp>
      <p:pic>
        <p:nvPicPr>
          <p:cNvPr id="4099" name="Picture 3" descr="C:\Documents and Settings\User\Рабочий стол\лара фотки\пои фото 01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" b="19158"/>
          <a:stretch/>
        </p:blipFill>
        <p:spPr bwMode="auto">
          <a:xfrm>
            <a:off x="4932040" y="1268760"/>
            <a:ext cx="2804861" cy="31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Черный гриф и филин</a:t>
            </a:r>
            <a:endParaRPr lang="ru-RU" dirty="0"/>
          </a:p>
        </p:txBody>
      </p:sp>
      <p:pic>
        <p:nvPicPr>
          <p:cNvPr id="5" name="Picture 2" descr="C:\Documents and Settings\User\Рабочий стол\лара фотки\пои фото 0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0991" y="1888909"/>
            <a:ext cx="2951018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лара фотки\пои фото 0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90260" y="2339874"/>
            <a:ext cx="1554480" cy="30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Малоазиатская лягушка и радужная форель</a:t>
            </a:r>
            <a:endParaRPr lang="ru-RU" dirty="0"/>
          </a:p>
        </p:txBody>
      </p:sp>
      <p:pic>
        <p:nvPicPr>
          <p:cNvPr id="5" name="Picture 2" descr="C:\Documents and Settings\User\Рабочий стол\лара фотки\пои фото 01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3209" r="9408" b="23053"/>
          <a:stretch/>
        </p:blipFill>
        <p:spPr bwMode="auto">
          <a:xfrm>
            <a:off x="899592" y="980728"/>
            <a:ext cx="2491050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лара фотки\пои фото 02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15838" r="1" b="24011"/>
          <a:stretch/>
        </p:blipFill>
        <p:spPr bwMode="auto">
          <a:xfrm>
            <a:off x="5220072" y="1340768"/>
            <a:ext cx="2621120" cy="2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7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Косуля и алтайская белка</a:t>
            </a:r>
            <a:endParaRPr lang="ru-RU" dirty="0"/>
          </a:p>
        </p:txBody>
      </p:sp>
      <p:pic>
        <p:nvPicPr>
          <p:cNvPr id="8194" name="Picture 2" descr="C:\Documents and Settings\User\Рабочий стол\лара фотки\пои фото 0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5174" r="26859" b="40171"/>
          <a:stretch/>
        </p:blipFill>
        <p:spPr bwMode="auto">
          <a:xfrm>
            <a:off x="1259632" y="1916832"/>
            <a:ext cx="1899140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лара фотки\пои фото 01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1244" r="13189" b="21267"/>
          <a:stretch/>
        </p:blipFill>
        <p:spPr bwMode="auto">
          <a:xfrm>
            <a:off x="5364088" y="1772816"/>
            <a:ext cx="1817078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5904656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 СОШ с. Новый Урух </a:t>
            </a:r>
            <a:br>
              <a:rPr lang="ru-RU" dirty="0" smtClean="0"/>
            </a:br>
            <a:r>
              <a:rPr lang="ru-RU" dirty="0" smtClean="0"/>
              <a:t>Учитель биологии </a:t>
            </a:r>
            <a:r>
              <a:rPr lang="ru-RU" dirty="0" err="1" smtClean="0"/>
              <a:t>Гоконаева</a:t>
            </a:r>
            <a:r>
              <a:rPr lang="ru-RU" dirty="0" smtClean="0"/>
              <a:t> Лара </a:t>
            </a:r>
            <a:r>
              <a:rPr lang="ru-RU" dirty="0" err="1" smtClean="0"/>
              <a:t>Хадзиретовна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6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271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Северо- Осетинский заповедник</vt:lpstr>
      <vt:lpstr>В широколиственных лесах заповедника обитают зубр, косуля и кабан</vt:lpstr>
      <vt:lpstr>Презентация PowerPoint</vt:lpstr>
      <vt:lpstr>Презентация PowerPoint</vt:lpstr>
      <vt:lpstr>Черный гриф и филин</vt:lpstr>
      <vt:lpstr>Малоазиатская лягушка и радужная форель</vt:lpstr>
      <vt:lpstr>Косуля и алтайская белка</vt:lpstr>
      <vt:lpstr>МКОУ СОШ с. Новый Урух  Учитель биологии Гоконаева Лара Хадзиретовна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 Осетинский государственный заповедник</dc:title>
  <dc:creator>User</dc:creator>
  <cp:lastModifiedBy>User</cp:lastModifiedBy>
  <cp:revision>28</cp:revision>
  <dcterms:created xsi:type="dcterms:W3CDTF">2015-01-08T16:08:45Z</dcterms:created>
  <dcterms:modified xsi:type="dcterms:W3CDTF">2015-01-13T17:12:58Z</dcterms:modified>
</cp:coreProperties>
</file>