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Воспитатель\Рабочий стол\6871264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28"/>
            <a:ext cx="7286676" cy="6429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Шемякин Н.Г.</cp:lastModifiedBy>
  <cp:revision>4</cp:revision>
  <dcterms:modified xsi:type="dcterms:W3CDTF">2012-11-24T09:30:18Z</dcterms:modified>
</cp:coreProperties>
</file>