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6D319-55B1-4F74-B112-AF0FE12B58CE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8BD5-4D99-480D-88A3-2722FF5643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48543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394"/>
            <a:ext cx="9144000" cy="690279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0b0d0b4d0bcd0b8d180d0b0d0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_12831804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1340" cy="68580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974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557838" cy="6858000"/>
          </a:xfrm>
          <a:prstGeom prst="rect">
            <a:avLst/>
          </a:prstGeom>
        </p:spPr>
      </p:pic>
      <p:pic>
        <p:nvPicPr>
          <p:cNvPr id="4" name="Рисунок 3" descr="1801knshaoissp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501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4</cp:revision>
  <dcterms:created xsi:type="dcterms:W3CDTF">2012-11-25T06:15:54Z</dcterms:created>
  <dcterms:modified xsi:type="dcterms:W3CDTF">2012-11-25T06:51:25Z</dcterms:modified>
</cp:coreProperties>
</file>