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ьяна\Desktop\Zun-Torej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9144000" cy="60236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атьяна\Desktop\1215598779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ьяна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</cp:revision>
  <dcterms:created xsi:type="dcterms:W3CDTF">2012-11-26T08:28:33Z</dcterms:created>
  <dcterms:modified xsi:type="dcterms:W3CDTF">2012-11-26T08:32:38Z</dcterms:modified>
</cp:coreProperties>
</file>