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8" r:id="rId2"/>
    <p:sldId id="279" r:id="rId3"/>
    <p:sldId id="280" r:id="rId4"/>
    <p:sldId id="281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DFA20-EC29-43D8-BF6F-C37FA299DCDC}" type="datetimeFigureOut">
              <a:rPr lang="ru-RU" smtClean="0"/>
              <a:pPr/>
              <a:t>17.02.2013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05BF4-BFC3-43BB-8482-90F3DD61A8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DFA20-EC29-43D8-BF6F-C37FA299DCDC}" type="datetimeFigureOut">
              <a:rPr lang="ru-RU" smtClean="0"/>
              <a:pPr/>
              <a:t>17.02.2013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05BF4-BFC3-43BB-8482-90F3DD61A8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DFA20-EC29-43D8-BF6F-C37FA299DCDC}" type="datetimeFigureOut">
              <a:rPr lang="ru-RU" smtClean="0"/>
              <a:pPr/>
              <a:t>17.02.2013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05BF4-BFC3-43BB-8482-90F3DD61A8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DFA20-EC29-43D8-BF6F-C37FA299DCDC}" type="datetimeFigureOut">
              <a:rPr lang="ru-RU" smtClean="0"/>
              <a:pPr/>
              <a:t>17.02.2013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05BF4-BFC3-43BB-8482-90F3DD61A8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DFA20-EC29-43D8-BF6F-C37FA299DCDC}" type="datetimeFigureOut">
              <a:rPr lang="ru-RU" smtClean="0"/>
              <a:pPr/>
              <a:t>17.02.2013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05BF4-BFC3-43BB-8482-90F3DD61A8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DFA20-EC29-43D8-BF6F-C37FA299DCDC}" type="datetimeFigureOut">
              <a:rPr lang="ru-RU" smtClean="0"/>
              <a:pPr/>
              <a:t>17.02.2013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05BF4-BFC3-43BB-8482-90F3DD61A8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DFA20-EC29-43D8-BF6F-C37FA299DCDC}" type="datetimeFigureOut">
              <a:rPr lang="ru-RU" smtClean="0"/>
              <a:pPr/>
              <a:t>17.02.2013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05BF4-BFC3-43BB-8482-90F3DD61A8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DFA20-EC29-43D8-BF6F-C37FA299DCDC}" type="datetimeFigureOut">
              <a:rPr lang="ru-RU" smtClean="0"/>
              <a:pPr/>
              <a:t>17.02.2013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05BF4-BFC3-43BB-8482-90F3DD61A8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DFA20-EC29-43D8-BF6F-C37FA299DCDC}" type="datetimeFigureOut">
              <a:rPr lang="ru-RU" smtClean="0"/>
              <a:pPr/>
              <a:t>17.02.2013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05BF4-BFC3-43BB-8482-90F3DD61A8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DFA20-EC29-43D8-BF6F-C37FA299DCDC}" type="datetimeFigureOut">
              <a:rPr lang="ru-RU" smtClean="0"/>
              <a:pPr/>
              <a:t>17.02.2013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05BF4-BFC3-43BB-8482-90F3DD61A8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DFA20-EC29-43D8-BF6F-C37FA299DCDC}" type="datetimeFigureOut">
              <a:rPr lang="ru-RU" smtClean="0"/>
              <a:pPr/>
              <a:t>17.02.2013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05BF4-BFC3-43BB-8482-90F3DD61A8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2DFA20-EC29-43D8-BF6F-C37FA299DCDC}" type="datetimeFigureOut">
              <a:rPr lang="ru-RU" smtClean="0"/>
              <a:pPr/>
              <a:t>17.02.2013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805BF4-BFC3-43BB-8482-90F3DD61A8D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827584" y="2381916"/>
            <a:ext cx="2808312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И.п. - сидя на полу, ноги врозь, мяч между ног, руки на мяче, согнутые в локтях. 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1-2 - откат мяча руками вперед, выпрямляя локти, голова опущена вниз;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3-6 - зафиксировать растяжку;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7-8 - вернуться в и.п.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7649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55977" y="1988840"/>
            <a:ext cx="4176464" cy="3744416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2195737" y="1052736"/>
            <a:ext cx="37343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7200" fontAlgn="base">
              <a:spcBef>
                <a:spcPct val="0"/>
              </a:spcBef>
              <a:spcAft>
                <a:spcPct val="0"/>
              </a:spcAf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Растяжка с мячом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4716016" y="1233627"/>
            <a:ext cx="3816424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И.п. - лежа спиной на полу, руки вверх, на полу, мяч между рук.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1-4 - выполнить «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полуплуг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», положив ноги на мяч, руки опустить вниз, вдоль корпуса.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8673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32040" y="2564904"/>
            <a:ext cx="3960440" cy="3763144"/>
          </a:xfrm>
          <a:prstGeom prst="rect">
            <a:avLst/>
          </a:prstGeom>
          <a:noFill/>
        </p:spPr>
      </p:pic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611560" y="1682548"/>
            <a:ext cx="3744416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Перекаты мяча ногами за головой: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 вперед-назад (за головой), не сгибая коленей, увеличивая подъем корпуса над полом;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при подкате мяча ногами к голове сгибать колени, фиксировать положение, за счет чего увеличивать растяжку спины;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 вправо-влево (за головой), поворачивая голову в противоположную движению мяча сторону;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добавить сгибание коленей, подкатывая мяч в крайнем левом (правом) положении к голове, фиксировать растяжку, затем выпрямлять колени и перекатывать мяч в другую сторону прямыми ногами;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 руки поднять вверх, взять мяч, ноги, согнутые в коленях, медленно опустить на пол, приподнять таз над полом, сжать ягодицы, тем самым, снимая возможную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перерастяжку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спины.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403648" y="764704"/>
            <a:ext cx="450038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/>
              <a:t>Растяжка спины на мяче</a:t>
            </a:r>
            <a:endParaRPr lang="ru-RU" sz="2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539552" y="2893005"/>
            <a:ext cx="2232248" cy="1231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И.п. - лежа спиной на полу, ноги стопами на мяче, мяч прижат к стене.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9697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47865" y="2060849"/>
            <a:ext cx="4608512" cy="3456384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899592" y="1052737"/>
            <a:ext cx="59584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Работа с мячом - профилактика плоскостопия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611560" y="2912609"/>
            <a:ext cx="2520280" cy="1231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И.п. - стоя у стены, мяч зажат между спиной и стеной, корпус параллельно стене.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21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11961" y="2060849"/>
            <a:ext cx="3168352" cy="3888432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1115616" y="1340769"/>
            <a:ext cx="57423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7200" fontAlgn="base">
              <a:spcBef>
                <a:spcPct val="0"/>
              </a:spcBef>
              <a:spcAft>
                <a:spcPct val="0"/>
              </a:spcAf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Работа с мячом - профилактика сколиозов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259</Words>
  <Application>Microsoft Office PowerPoint</Application>
  <PresentationFormat>Экран (4:3)</PresentationFormat>
  <Paragraphs>18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Слайд 1</vt:lpstr>
      <vt:lpstr>Слайд 2</vt:lpstr>
      <vt:lpstr>Слайд 3</vt:lpstr>
      <vt:lpstr>Слайд 4</vt:lpstr>
    </vt:vector>
  </TitlesOfParts>
  <Company>DG Win&amp;Soft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Ольга</dc:creator>
  <cp:lastModifiedBy>Ольга</cp:lastModifiedBy>
  <cp:revision>11</cp:revision>
  <dcterms:created xsi:type="dcterms:W3CDTF">2013-02-16T18:15:29Z</dcterms:created>
  <dcterms:modified xsi:type="dcterms:W3CDTF">2013-02-17T12:39:03Z</dcterms:modified>
</cp:coreProperties>
</file>