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FA20-EC29-43D8-BF6F-C37FA299DCDC}" type="datetimeFigureOut">
              <a:rPr lang="ru-RU" smtClean="0"/>
              <a:pPr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5BF4-BFC3-43BB-8482-90F3DD61A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7584" y="2381916"/>
            <a:ext cx="28083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сидя на полу, ноги врозь, мяч между ног, руки на мяче, согнутые в локтях.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1-2 - откат мяча руками вперед, выпрямляя локти, голова опущена вниз;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3-6 - зафиксировать растяжку;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7-8 - вернуться в и.п.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7" y="1988840"/>
            <a:ext cx="4176464" cy="374441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95737" y="1052736"/>
            <a:ext cx="3734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Растяжка с мячом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716016" y="1233627"/>
            <a:ext cx="381642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спиной на полу, руки вверх, на полу, мяч между рук.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1-4 - выполнить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полуплуг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положив ноги на мяч, руки опустить вниз, вдоль корпуса.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564904"/>
            <a:ext cx="3960440" cy="3763144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11560" y="1682548"/>
            <a:ext cx="374441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Перекаты мяча ногами за головой: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вперед-назад (за головой), не сгибая коленей, увеличивая подъем корпуса над полом;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подкате мяча ногами к голове сгибать колени, фиксировать положение, за счет чего увеличивать растяжку спины;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вправо-влево (за головой), поворачивая голову в противоположную движению мяча сторону;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добавить сгибание коленей, подкатывая мяч в крайнем левом (правом) положении к голове, фиксировать растяжку, затем выпрямлять колени и перекатывать мяч в другую сторону прямыми ногами;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руки поднять вверх, взять мяч, ноги, согнутые в коленях, медленно опустить на пол, приподнять таз над полом, сжать ягодицы, тем самым, снимая возможную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перерастяжку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спины.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764704"/>
            <a:ext cx="45003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Растяжка спины на мяче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552" y="2893005"/>
            <a:ext cx="223224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лежа спиной на полу, ноги стопами на мяче, мяч прижат к стене.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5" y="2060849"/>
            <a:ext cx="4608512" cy="345638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99592" y="1052737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с мячом - профилактика плоскостопия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11560" y="2912609"/>
            <a:ext cx="252028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И.п. - стоя у стены, мяч зажат между спиной и стеной, корпус параллельно стене.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1" y="2060849"/>
            <a:ext cx="3168352" cy="388843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5616" y="1340769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с мячом - профилактика сколиозов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259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11</cp:revision>
  <dcterms:created xsi:type="dcterms:W3CDTF">2013-02-16T18:15:29Z</dcterms:created>
  <dcterms:modified xsi:type="dcterms:W3CDTF">2013-02-17T12:39:03Z</dcterms:modified>
</cp:coreProperties>
</file>