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331640" y="2265259"/>
            <a:ext cx="244827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сед на мяче, ноги в стороны (шпагат), колени вниз к полу, стопы назад, спина прямая, руки вперед на мяч или на поясе.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жим мяча коленями;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3-4 - расслабить жим, не сбрасывая до конца напряжение.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4-8 повторений.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2"/>
            <a:ext cx="3960440" cy="45365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1680" y="836712"/>
            <a:ext cx="4222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Жим мяча ногами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27584" y="2249950"/>
            <a:ext cx="230425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сед на мяче.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1-4 - марш вперед, занять положение «столик»: лопатки на мяче, руки за головой, таз свободен от мяча, ноги на ширине плеч, корпус параллельно полу, между голенью и бедром 90 град.;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88840"/>
            <a:ext cx="5305425" cy="39433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764704"/>
            <a:ext cx="4615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Спиной на мяче, ноги на полу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3568" y="2191108"/>
            <a:ext cx="273630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спиной на полу, руки в стороны на полу, ноги на мяче (пятки и часть голени).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прямыми ногами отвести мяч влево, поворот головы вправо;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3-4 - потянуть колени к груди, подкатывая ногами мяч;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5-6 - выпрямить ноги, разогнув колени;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7-8 - вернуться в и.п.;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00809"/>
            <a:ext cx="5095503" cy="41044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908721"/>
            <a:ext cx="545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Положение лежа спиной на полу, ноги на мяче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455740" cy="37909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7584" y="2205535"/>
            <a:ext cx="30243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спиной на полу, прямые ноги вверх, руки на полу, мяч зажат между коленями.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подъем таза вверх, ноги - вертикально вверх (подъем таза вверх должен осуществляться не за счет маха ногами или сгибания-разгибания колен, а за счет сокращения мышц брюшного пресса);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3-4 - и.п.;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4-8 повторений.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160324"/>
            <a:ext cx="2952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Брюшной пресс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576" y="1582598"/>
            <a:ext cx="237626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правым боком на полу, корпус и ноги составляют прямую линию, опора на правое предплечье, мяч зажат между ног на уровне стоп и голени (левая нога на вершине мяча, правая под мячом).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204864"/>
            <a:ext cx="5381625" cy="40290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3568" y="3848170"/>
            <a:ext cx="23042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1-4 - жим с фиксацией напряжения ногами мяча;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5-8 - медленно ослабить жим;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4-8 повторений.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98072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Лежа боком на полу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12776"/>
            <a:ext cx="3240360" cy="2304256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77073"/>
            <a:ext cx="3240360" cy="2160239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71600" y="1688543"/>
            <a:ext cx="266429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животом на мяче.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1-4 - перейти в опору на полу на руки, корпус и ноги до середины бедра свободны от мяча, корпус прямой, параллельно полу.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71601" y="3853989"/>
            <a:ext cx="288032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5-6 - подтянуть колени к груди, подкатывая мяч;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899592" y="4842084"/>
            <a:ext cx="3275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7-8 - выпрямить ноги, при переходе в и.п. не «проваливаться животом» к полу.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764704"/>
            <a:ext cx="4817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Положение лежа животом на мяче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372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2013-02-16T18:15:29Z</dcterms:created>
  <dcterms:modified xsi:type="dcterms:W3CDTF">2013-02-17T12:41:23Z</dcterms:modified>
</cp:coreProperties>
</file>