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6400800" cy="230425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Последовательность работы на большом </a:t>
            </a:r>
            <a:r>
              <a:rPr lang="ru-RU" sz="3600" b="1" i="1" dirty="0" err="1" smtClean="0">
                <a:solidFill>
                  <a:schemeClr val="tx2"/>
                </a:solidFill>
              </a:rPr>
              <a:t>фитбольном</a:t>
            </a:r>
            <a:r>
              <a:rPr lang="ru-RU" sz="3600" b="1" i="1" dirty="0" smtClean="0">
                <a:solidFill>
                  <a:schemeClr val="tx2"/>
                </a:solidFill>
              </a:rPr>
              <a:t> мяче</a:t>
            </a:r>
            <a:endParaRPr lang="ru-RU" sz="3600" i="1" dirty="0">
              <a:solidFill>
                <a:schemeClr val="tx2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29523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060848"/>
            <a:ext cx="338437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836712"/>
            <a:ext cx="7056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</a:t>
            </a:r>
            <a:r>
              <a:rPr lang="ru-RU" sz="2000" b="1" dirty="0" smtClean="0"/>
              <a:t>Движение </a:t>
            </a:r>
            <a:r>
              <a:rPr lang="ru-RU" sz="2000" b="1" dirty="0"/>
              <a:t>тазом относительно неподвижных </a:t>
            </a:r>
            <a:r>
              <a:rPr lang="ru-RU" sz="2000" b="1" dirty="0" smtClean="0"/>
              <a:t>плеч</a:t>
            </a:r>
            <a:endParaRPr lang="ru-RU" sz="20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flipH="1">
            <a:off x="755576" y="2237382"/>
            <a:ext cx="352839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smtClean="0"/>
              <a:t>И.п. - сед на мяче – спина прямая, ноги на полу на ширине плеч, угол между корпусом и бедром 90 град., угол между бедром и голенью 90 град.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27584" y="2380396"/>
            <a:ext cx="34563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таз вправо, давить на мяч;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3-4 - таз влево, давить на мяч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4-8 повторений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84784"/>
            <a:ext cx="37444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19672" y="692696"/>
            <a:ext cx="4303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Движения </a:t>
            </a:r>
            <a:r>
              <a:rPr lang="ru-RU" sz="2000" b="1" dirty="0" err="1"/>
              <a:t>верхне-плечевым</a:t>
            </a:r>
            <a:r>
              <a:rPr lang="ru-RU" sz="2000" b="1" dirty="0"/>
              <a:t> поясом</a:t>
            </a:r>
            <a:endParaRPr lang="ru-RU" sz="20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2292903"/>
            <a:ext cx="280831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/>
              <a:t>И.п. - сед на мяче</a:t>
            </a:r>
            <a:r>
              <a:rPr lang="ru-RU" sz="1600" i="1" dirty="0" smtClean="0"/>
              <a:t>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правым локтем к левому колену, одновременно отвести тазом мяч назад;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3-4 - вернуться в и.п.;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4-8 повторений;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5-6 - левым локтем к правому колену, одновременно отвести тазом мяч назад;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7-8 - вернуться в и.п.;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4-8 - повторений.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37444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79712" y="836712"/>
            <a:ext cx="24533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Шаги на месте</a:t>
            </a:r>
            <a:endParaRPr lang="ru-RU" sz="20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576" y="2656676"/>
            <a:ext cx="27363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сед на мяче - спина прямая, ноги на полу на ширине плеч, угол между корпусом и бедром 90 град., угол между бедром и голенью 90 град.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1-8 - марш на месте, на каждый счет - давление тазом на мяч;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2-4 повторения.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764704"/>
            <a:ext cx="4906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Удержание равновесия в положении сидя</a:t>
            </a:r>
            <a:endParaRPr lang="ru-RU" sz="2000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55576" y="1894325"/>
            <a:ext cx="3059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сед на мяче - спина прямая, ноги на полу на ширине плеч, угол между корпусом и бедром 90 град., угол между бедром и голенью 90 град., руки в стороны.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1-8 - вытянуть правую ногу вперед и вверх, сохранить равновесие;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9-16 - сгибать и разгибать колено, подтягивая его при сгибании к груди.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1-8 - вытянуть левую ногу вперед и вверх, сохранить равновесие;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9-16 - сгибать и разгибать колено, подтягивая его при сгибании к груди.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388843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55576" y="2868469"/>
            <a:ext cx="30243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«Ракета»: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1 - руки вверх, ноги врозь (добавить хлопок руками над головой);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прыжком руки к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груди, ноги вместе.</a:t>
            </a:r>
            <a:endParaRPr kumimoji="0" lang="ru-RU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3907160" cy="51675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980728"/>
            <a:ext cx="27495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Прыжки на мяче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27584" y="1152593"/>
            <a:ext cx="352839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сед на мяче - спина прямая, ноги на полу на ширине плеч, угол между корпусом и бедром 90 град., угол между бедром и голенью 90 град., правая рука на мяче впереди, левая - на мяче сзади.</a:t>
            </a:r>
            <a:r>
              <a:rPr lang="ru-RU" sz="800" dirty="0"/>
              <a:t> </a:t>
            </a:r>
            <a:endParaRPr lang="ru-RU" sz="800" dirty="0" smtClean="0"/>
          </a:p>
          <a:p>
            <a:endParaRPr lang="ru-RU" sz="800" dirty="0"/>
          </a:p>
          <a:p>
            <a:r>
              <a:rPr lang="ru-RU" sz="1600" dirty="0" smtClean="0"/>
              <a:t>1-4 </a:t>
            </a:r>
            <a:r>
              <a:rPr lang="ru-RU" sz="1600" dirty="0"/>
              <a:t>- прыжки на мяче с продвижением вперед</a:t>
            </a:r>
            <a:r>
              <a:rPr lang="ru-RU" sz="800" dirty="0"/>
              <a:t>. </a:t>
            </a:r>
            <a:r>
              <a:rPr lang="ru-RU" sz="1600" i="1" dirty="0"/>
              <a:t>При отрыве таза от мяча левая рука подталкивает мяч вперед, правая ограничивает движение мяча;</a:t>
            </a:r>
          </a:p>
          <a:p>
            <a:r>
              <a:rPr lang="ru-RU" sz="1600" i="1" dirty="0"/>
              <a:t>5-8 - прыжки вокруг мяча с поворотом на 180 град.; </a:t>
            </a:r>
          </a:p>
          <a:p>
            <a:r>
              <a:rPr lang="ru-RU" sz="1600" i="1" dirty="0"/>
              <a:t>9-12 - прыжки на мяче с продвижением вперед. При отрыве таза от мяча левая рука подталкивает мяч вперед, правая ограничивает движение мяча;</a:t>
            </a:r>
          </a:p>
          <a:p>
            <a:r>
              <a:rPr lang="ru-RU" sz="1600" i="1" dirty="0"/>
              <a:t>13-16 - прыжки вокруг мяча с поворотом на 180 град.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2777"/>
            <a:ext cx="3841626" cy="4752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62068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Прыжки на мяче с продвижением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55576" y="2166782"/>
            <a:ext cx="259228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  <a:tab pos="8001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И.п.- из седа на мяче перейти в положение - ноги врозь, животом на мяче, руки перед мячом на полу, голова вниз.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1-4 - отвести таз назад к полу, откатывая мяч корпусом вниз;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5-8 - зафиксировать растяжку;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9-12 - вернуться в и.п.;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13-16 - покачаться на мяче.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Повторить 4 раза.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8001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916832"/>
            <a:ext cx="4735463" cy="42957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744" y="836712"/>
            <a:ext cx="36767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Восстановление дыхания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484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2013-02-16T18:15:29Z</dcterms:created>
  <dcterms:modified xsi:type="dcterms:W3CDTF">2013-02-17T12:31:47Z</dcterms:modified>
</cp:coreProperties>
</file>