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5" r:id="rId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42" d="100"/>
          <a:sy n="42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plotArea>
      <c:layout>
        <c:manualLayout>
          <c:layoutTarget val="inner"/>
          <c:xMode val="edge"/>
          <c:yMode val="edge"/>
          <c:x val="6.8644175988243017E-2"/>
          <c:y val="8.2378532316548514E-2"/>
          <c:w val="0.5371138099665338"/>
          <c:h val="0.812524484944107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explosion val="5"/>
          <c:dPt>
            <c:idx val="0"/>
            <c:spPr>
              <a:solidFill>
                <a:srgbClr val="0070C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5519370898360219"/>
                  <c:y val="6.3849131600648992E-2"/>
                </c:manualLayout>
              </c:layout>
              <c:tx>
                <c:rich>
                  <a:bodyPr/>
                  <a:lstStyle/>
                  <a:p>
                    <a:r>
                      <a:rPr lang="ru-RU" sz="3600" smtClean="0">
                        <a:latin typeface="+mj-lt"/>
                      </a:rPr>
                      <a:t>4</a:t>
                    </a:r>
                    <a:r>
                      <a:rPr lang="ru-RU" smtClean="0"/>
                      <a:t>0%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1854098326306825"/>
                  <c:y val="-0.21499905190718713"/>
                </c:manualLayout>
              </c:layout>
              <c:showPercent val="1"/>
            </c:dLbl>
            <c:dLbl>
              <c:idx val="2"/>
              <c:layout>
                <c:manualLayout>
                  <c:x val="0.12432347916508303"/>
                  <c:y val="0.18673246967444643"/>
                </c:manualLayout>
              </c:layout>
              <c:showPercent val="1"/>
            </c:dLbl>
            <c:txPr>
              <a:bodyPr/>
              <a:lstStyle/>
              <a:p>
                <a:pPr>
                  <a:defRPr sz="3600">
                    <a:latin typeface="+mj-lt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Подготовительная группа </c:v>
                </c:pt>
                <c:pt idx="1">
                  <c:v>Специальная группа </c:v>
                </c:pt>
                <c:pt idx="2">
                  <c:v>Освобождены от физкультуры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0.38000000000000006</c:v>
                </c:pt>
                <c:pt idx="2">
                  <c:v>0.22000000000000003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+mj-lt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064690443106389"/>
          <c:y val="0.30482950429056732"/>
          <c:w val="0.32954917400030881"/>
          <c:h val="0.5010934372299948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A7DE2-735E-4610-B73E-C3303DA5EF87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F0977A4-01A0-4680-9706-8E82A12C9701}">
      <dgm:prSet custT="1"/>
      <dgm:spPr/>
      <dgm:t>
        <a:bodyPr/>
        <a:lstStyle/>
        <a:p>
          <a:pPr rtl="0"/>
          <a:r>
            <a:rPr lang="ru-RU" sz="2400" dirty="0" smtClean="0">
              <a:latin typeface="+mj-lt"/>
            </a:rPr>
            <a:t>уроки образовательной направленности </a:t>
          </a:r>
          <a:endParaRPr lang="ru-RU" sz="2400" dirty="0">
            <a:latin typeface="+mj-lt"/>
          </a:endParaRPr>
        </a:p>
      </dgm:t>
    </dgm:pt>
    <dgm:pt modelId="{31B59BBA-CBBF-45EB-9631-A7B3817C3AE1}" type="parTrans" cxnId="{F74CB7EA-9088-412D-9DD5-3D53DBF2DF17}">
      <dgm:prSet/>
      <dgm:spPr/>
      <dgm:t>
        <a:bodyPr/>
        <a:lstStyle/>
        <a:p>
          <a:endParaRPr lang="ru-RU"/>
        </a:p>
      </dgm:t>
    </dgm:pt>
    <dgm:pt modelId="{9097EB89-8352-4475-9AE2-5749D88F7EC6}" type="sibTrans" cxnId="{F74CB7EA-9088-412D-9DD5-3D53DBF2DF17}">
      <dgm:prSet/>
      <dgm:spPr/>
      <dgm:t>
        <a:bodyPr/>
        <a:lstStyle/>
        <a:p>
          <a:endParaRPr lang="ru-RU"/>
        </a:p>
      </dgm:t>
    </dgm:pt>
    <dgm:pt modelId="{7C602F27-77C8-4131-BF8D-8F796E864896}">
      <dgm:prSet custT="1"/>
      <dgm:spPr/>
      <dgm:t>
        <a:bodyPr/>
        <a:lstStyle/>
        <a:p>
          <a:pPr rtl="0"/>
          <a:r>
            <a:rPr lang="ru-RU" sz="2400" dirty="0" smtClean="0">
              <a:latin typeface="+mj-lt"/>
            </a:rPr>
            <a:t>уроки коррекционно-развивающей направленности </a:t>
          </a:r>
          <a:endParaRPr lang="ru-RU" sz="2400" dirty="0">
            <a:latin typeface="+mj-lt"/>
          </a:endParaRPr>
        </a:p>
      </dgm:t>
    </dgm:pt>
    <dgm:pt modelId="{DF35D470-13DE-48EB-8ED0-B831229B958D}" type="parTrans" cxnId="{908A420C-E5F4-4249-A9B1-0660823FA9CF}">
      <dgm:prSet/>
      <dgm:spPr/>
      <dgm:t>
        <a:bodyPr/>
        <a:lstStyle/>
        <a:p>
          <a:endParaRPr lang="ru-RU"/>
        </a:p>
      </dgm:t>
    </dgm:pt>
    <dgm:pt modelId="{63269F79-C102-4784-ADEC-037AC44CA1E2}" type="sibTrans" cxnId="{908A420C-E5F4-4249-A9B1-0660823FA9CF}">
      <dgm:prSet/>
      <dgm:spPr/>
      <dgm:t>
        <a:bodyPr/>
        <a:lstStyle/>
        <a:p>
          <a:endParaRPr lang="ru-RU"/>
        </a:p>
      </dgm:t>
    </dgm:pt>
    <dgm:pt modelId="{118A16B8-271F-4C79-906D-F784DAF423A8}">
      <dgm:prSet custT="1"/>
      <dgm:spPr/>
      <dgm:t>
        <a:bodyPr/>
        <a:lstStyle/>
        <a:p>
          <a:pPr rtl="0"/>
          <a:r>
            <a:rPr lang="ru-RU" sz="2400" dirty="0" smtClean="0">
              <a:latin typeface="+mj-lt"/>
            </a:rPr>
            <a:t>уроки оздоровительной направленности </a:t>
          </a:r>
          <a:endParaRPr lang="ru-RU" sz="2400" dirty="0">
            <a:latin typeface="+mj-lt"/>
          </a:endParaRPr>
        </a:p>
      </dgm:t>
    </dgm:pt>
    <dgm:pt modelId="{CB8458B6-C0E8-435A-B561-F4B86EDA9635}" type="parTrans" cxnId="{82F004CD-94F9-4519-81D3-26608C2FC55E}">
      <dgm:prSet/>
      <dgm:spPr/>
      <dgm:t>
        <a:bodyPr/>
        <a:lstStyle/>
        <a:p>
          <a:endParaRPr lang="ru-RU"/>
        </a:p>
      </dgm:t>
    </dgm:pt>
    <dgm:pt modelId="{4790823A-C2C1-4235-A39E-4A3075D199B1}" type="sibTrans" cxnId="{82F004CD-94F9-4519-81D3-26608C2FC55E}">
      <dgm:prSet/>
      <dgm:spPr/>
      <dgm:t>
        <a:bodyPr/>
        <a:lstStyle/>
        <a:p>
          <a:endParaRPr lang="ru-RU"/>
        </a:p>
      </dgm:t>
    </dgm:pt>
    <dgm:pt modelId="{A4C4220B-C29D-4A5C-876E-6CDF89DCB428}">
      <dgm:prSet custT="1"/>
      <dgm:spPr/>
      <dgm:t>
        <a:bodyPr/>
        <a:lstStyle/>
        <a:p>
          <a:pPr rtl="0"/>
          <a:r>
            <a:rPr lang="ru-RU" sz="2400" dirty="0" smtClean="0">
              <a:latin typeface="+mj-lt"/>
            </a:rPr>
            <a:t>уроки лечебной направленности </a:t>
          </a:r>
          <a:endParaRPr lang="ru-RU" sz="2400" dirty="0">
            <a:latin typeface="+mj-lt"/>
          </a:endParaRPr>
        </a:p>
      </dgm:t>
    </dgm:pt>
    <dgm:pt modelId="{2BFA08D5-FA29-4161-89F5-D9DA82E0871D}" type="parTrans" cxnId="{B3C67FE9-7F57-4FC5-9508-F27EB681EFF7}">
      <dgm:prSet/>
      <dgm:spPr/>
      <dgm:t>
        <a:bodyPr/>
        <a:lstStyle/>
        <a:p>
          <a:endParaRPr lang="ru-RU"/>
        </a:p>
      </dgm:t>
    </dgm:pt>
    <dgm:pt modelId="{D2BD6A12-6098-48D9-B56F-69CA2E7B5E27}" type="sibTrans" cxnId="{B3C67FE9-7F57-4FC5-9508-F27EB681EFF7}">
      <dgm:prSet/>
      <dgm:spPr/>
      <dgm:t>
        <a:bodyPr/>
        <a:lstStyle/>
        <a:p>
          <a:endParaRPr lang="ru-RU"/>
        </a:p>
      </dgm:t>
    </dgm:pt>
    <dgm:pt modelId="{DF170B73-FCA3-46C5-AD1F-FBE6C18E6927}">
      <dgm:prSet custT="1"/>
      <dgm:spPr/>
      <dgm:t>
        <a:bodyPr/>
        <a:lstStyle/>
        <a:p>
          <a:pPr rtl="0"/>
          <a:r>
            <a:rPr lang="ru-RU" sz="2400" dirty="0" smtClean="0">
              <a:latin typeface="+mj-lt"/>
            </a:rPr>
            <a:t>уроки, направленные на организацию досуга</a:t>
          </a:r>
          <a:endParaRPr lang="ru-RU" sz="2400" dirty="0">
            <a:latin typeface="+mj-lt"/>
          </a:endParaRPr>
        </a:p>
      </dgm:t>
    </dgm:pt>
    <dgm:pt modelId="{74563C4B-ADB7-4B3B-9F8C-D1C71652CEFB}" type="parTrans" cxnId="{327CDF0D-E178-4338-B226-2BB742DED7F0}">
      <dgm:prSet/>
      <dgm:spPr/>
      <dgm:t>
        <a:bodyPr/>
        <a:lstStyle/>
        <a:p>
          <a:endParaRPr lang="ru-RU"/>
        </a:p>
      </dgm:t>
    </dgm:pt>
    <dgm:pt modelId="{BC9D3B9F-994F-430D-A26C-D95F69E831BC}" type="sibTrans" cxnId="{327CDF0D-E178-4338-B226-2BB742DED7F0}">
      <dgm:prSet/>
      <dgm:spPr/>
      <dgm:t>
        <a:bodyPr/>
        <a:lstStyle/>
        <a:p>
          <a:endParaRPr lang="ru-RU"/>
        </a:p>
      </dgm:t>
    </dgm:pt>
    <dgm:pt modelId="{089F1DEF-DBD0-4F57-9BFF-E8DF4695578C}" type="pres">
      <dgm:prSet presAssocID="{BE5A7DE2-735E-4610-B73E-C3303DA5EF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C3AB1-A571-4371-9158-9BFBFA1954C8}" type="pres">
      <dgm:prSet presAssocID="{FF0977A4-01A0-4680-9706-8E82A12C9701}" presName="parentLin" presStyleCnt="0"/>
      <dgm:spPr/>
    </dgm:pt>
    <dgm:pt modelId="{10479AB3-315D-447C-8416-3F2E215291B5}" type="pres">
      <dgm:prSet presAssocID="{FF0977A4-01A0-4680-9706-8E82A12C970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DC89B89-E8B2-460C-99B8-EBC9AAF302C6}" type="pres">
      <dgm:prSet presAssocID="{FF0977A4-01A0-4680-9706-8E82A12C970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4740D-115E-4897-A313-F57503DDF080}" type="pres">
      <dgm:prSet presAssocID="{FF0977A4-01A0-4680-9706-8E82A12C9701}" presName="negativeSpace" presStyleCnt="0"/>
      <dgm:spPr/>
    </dgm:pt>
    <dgm:pt modelId="{6D87C81A-5FAB-4985-8437-55BB4EE973BD}" type="pres">
      <dgm:prSet presAssocID="{FF0977A4-01A0-4680-9706-8E82A12C9701}" presName="childText" presStyleLbl="conFgAcc1" presStyleIdx="0" presStyleCnt="5">
        <dgm:presLayoutVars>
          <dgm:bulletEnabled val="1"/>
        </dgm:presLayoutVars>
      </dgm:prSet>
      <dgm:spPr/>
    </dgm:pt>
    <dgm:pt modelId="{2CC9A88E-767A-4584-939E-7A5F3D626B6D}" type="pres">
      <dgm:prSet presAssocID="{9097EB89-8352-4475-9AE2-5749D88F7EC6}" presName="spaceBetweenRectangles" presStyleCnt="0"/>
      <dgm:spPr/>
    </dgm:pt>
    <dgm:pt modelId="{CA017BD0-DAE3-42C2-8389-E20CE5F9BA5C}" type="pres">
      <dgm:prSet presAssocID="{7C602F27-77C8-4131-BF8D-8F796E864896}" presName="parentLin" presStyleCnt="0"/>
      <dgm:spPr/>
    </dgm:pt>
    <dgm:pt modelId="{B4EB7854-2703-45AA-BC5B-F6D81D31AA38}" type="pres">
      <dgm:prSet presAssocID="{7C602F27-77C8-4131-BF8D-8F796E86489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DB9D28A-37D4-43E9-AD20-6D8D1B821B01}" type="pres">
      <dgm:prSet presAssocID="{7C602F27-77C8-4131-BF8D-8F796E8648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A9C91-315D-48F8-925F-77316782F9FD}" type="pres">
      <dgm:prSet presAssocID="{7C602F27-77C8-4131-BF8D-8F796E864896}" presName="negativeSpace" presStyleCnt="0"/>
      <dgm:spPr/>
    </dgm:pt>
    <dgm:pt modelId="{EEBADEA5-6E8C-44C0-B940-C2815E907490}" type="pres">
      <dgm:prSet presAssocID="{7C602F27-77C8-4131-BF8D-8F796E864896}" presName="childText" presStyleLbl="conFgAcc1" presStyleIdx="1" presStyleCnt="5">
        <dgm:presLayoutVars>
          <dgm:bulletEnabled val="1"/>
        </dgm:presLayoutVars>
      </dgm:prSet>
      <dgm:spPr/>
    </dgm:pt>
    <dgm:pt modelId="{E07FD7A2-C309-42AB-9377-9542EDE7154F}" type="pres">
      <dgm:prSet presAssocID="{63269F79-C102-4784-ADEC-037AC44CA1E2}" presName="spaceBetweenRectangles" presStyleCnt="0"/>
      <dgm:spPr/>
    </dgm:pt>
    <dgm:pt modelId="{3567604D-D6F4-4C3A-8D6F-9D1E1521C456}" type="pres">
      <dgm:prSet presAssocID="{118A16B8-271F-4C79-906D-F784DAF423A8}" presName="parentLin" presStyleCnt="0"/>
      <dgm:spPr/>
    </dgm:pt>
    <dgm:pt modelId="{0088259F-FFDF-413C-A60B-482DECB9EE3F}" type="pres">
      <dgm:prSet presAssocID="{118A16B8-271F-4C79-906D-F784DAF423A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BAED46A-24CE-49C2-9B49-EB3AFED96D45}" type="pres">
      <dgm:prSet presAssocID="{118A16B8-271F-4C79-906D-F784DAF423A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116A0-A34C-44CE-B8B7-D63CF689B92B}" type="pres">
      <dgm:prSet presAssocID="{118A16B8-271F-4C79-906D-F784DAF423A8}" presName="negativeSpace" presStyleCnt="0"/>
      <dgm:spPr/>
    </dgm:pt>
    <dgm:pt modelId="{6B4FD75D-685D-4C4C-856F-692A7D9A01A1}" type="pres">
      <dgm:prSet presAssocID="{118A16B8-271F-4C79-906D-F784DAF423A8}" presName="childText" presStyleLbl="conFgAcc1" presStyleIdx="2" presStyleCnt="5">
        <dgm:presLayoutVars>
          <dgm:bulletEnabled val="1"/>
        </dgm:presLayoutVars>
      </dgm:prSet>
      <dgm:spPr/>
    </dgm:pt>
    <dgm:pt modelId="{A0AD6E48-410D-4F88-A9DB-64F4843C27B6}" type="pres">
      <dgm:prSet presAssocID="{4790823A-C2C1-4235-A39E-4A3075D199B1}" presName="spaceBetweenRectangles" presStyleCnt="0"/>
      <dgm:spPr/>
    </dgm:pt>
    <dgm:pt modelId="{7AFBD657-D23B-4C37-9747-C00CC339ABB1}" type="pres">
      <dgm:prSet presAssocID="{A4C4220B-C29D-4A5C-876E-6CDF89DCB428}" presName="parentLin" presStyleCnt="0"/>
      <dgm:spPr/>
    </dgm:pt>
    <dgm:pt modelId="{A2CF2469-10A9-4500-86FB-8075AC3B842B}" type="pres">
      <dgm:prSet presAssocID="{A4C4220B-C29D-4A5C-876E-6CDF89DCB42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E1986DA-B562-4CCD-904F-4836F5996C4C}" type="pres">
      <dgm:prSet presAssocID="{A4C4220B-C29D-4A5C-876E-6CDF89DCB42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2CCBA-D8B3-4572-9044-B5D789F75C62}" type="pres">
      <dgm:prSet presAssocID="{A4C4220B-C29D-4A5C-876E-6CDF89DCB428}" presName="negativeSpace" presStyleCnt="0"/>
      <dgm:spPr/>
    </dgm:pt>
    <dgm:pt modelId="{AD9B9CB3-CEB8-4E55-AC9D-4F71005E94B7}" type="pres">
      <dgm:prSet presAssocID="{A4C4220B-C29D-4A5C-876E-6CDF89DCB428}" presName="childText" presStyleLbl="conFgAcc1" presStyleIdx="3" presStyleCnt="5">
        <dgm:presLayoutVars>
          <dgm:bulletEnabled val="1"/>
        </dgm:presLayoutVars>
      </dgm:prSet>
      <dgm:spPr/>
    </dgm:pt>
    <dgm:pt modelId="{43BD180E-3C9D-445D-9251-227CFEBC4503}" type="pres">
      <dgm:prSet presAssocID="{D2BD6A12-6098-48D9-B56F-69CA2E7B5E27}" presName="spaceBetweenRectangles" presStyleCnt="0"/>
      <dgm:spPr/>
    </dgm:pt>
    <dgm:pt modelId="{2052F87F-5B4F-401F-9D25-909ABEAAAF5E}" type="pres">
      <dgm:prSet presAssocID="{DF170B73-FCA3-46C5-AD1F-FBE6C18E6927}" presName="parentLin" presStyleCnt="0"/>
      <dgm:spPr/>
    </dgm:pt>
    <dgm:pt modelId="{4F10DEE4-0258-45F7-AAF9-060B9A6CEBE4}" type="pres">
      <dgm:prSet presAssocID="{DF170B73-FCA3-46C5-AD1F-FBE6C18E692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772099B-CB15-4698-A8F7-95974DA21573}" type="pres">
      <dgm:prSet presAssocID="{DF170B73-FCA3-46C5-AD1F-FBE6C18E692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E53A3-69F0-487E-9B39-393B47176147}" type="pres">
      <dgm:prSet presAssocID="{DF170B73-FCA3-46C5-AD1F-FBE6C18E6927}" presName="negativeSpace" presStyleCnt="0"/>
      <dgm:spPr/>
    </dgm:pt>
    <dgm:pt modelId="{A830D548-F60F-4899-B317-E7B9A4823033}" type="pres">
      <dgm:prSet presAssocID="{DF170B73-FCA3-46C5-AD1F-FBE6C18E692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2F004CD-94F9-4519-81D3-26608C2FC55E}" srcId="{BE5A7DE2-735E-4610-B73E-C3303DA5EF87}" destId="{118A16B8-271F-4C79-906D-F784DAF423A8}" srcOrd="2" destOrd="0" parTransId="{CB8458B6-C0E8-435A-B561-F4B86EDA9635}" sibTransId="{4790823A-C2C1-4235-A39E-4A3075D199B1}"/>
    <dgm:cxn modelId="{7D900D0F-A6AC-41CB-AA6F-02C498E047F6}" type="presOf" srcId="{FF0977A4-01A0-4680-9706-8E82A12C9701}" destId="{10479AB3-315D-447C-8416-3F2E215291B5}" srcOrd="0" destOrd="0" presId="urn:microsoft.com/office/officeart/2005/8/layout/list1"/>
    <dgm:cxn modelId="{04EBB795-29BC-430E-8882-651237CD9B65}" type="presOf" srcId="{7C602F27-77C8-4131-BF8D-8F796E864896}" destId="{B4EB7854-2703-45AA-BC5B-F6D81D31AA38}" srcOrd="0" destOrd="0" presId="urn:microsoft.com/office/officeart/2005/8/layout/list1"/>
    <dgm:cxn modelId="{327CDF0D-E178-4338-B226-2BB742DED7F0}" srcId="{BE5A7DE2-735E-4610-B73E-C3303DA5EF87}" destId="{DF170B73-FCA3-46C5-AD1F-FBE6C18E6927}" srcOrd="4" destOrd="0" parTransId="{74563C4B-ADB7-4B3B-9F8C-D1C71652CEFB}" sibTransId="{BC9D3B9F-994F-430D-A26C-D95F69E831BC}"/>
    <dgm:cxn modelId="{9E96AB23-9C5B-4BC7-ABB1-BA70867DED4B}" type="presOf" srcId="{FF0977A4-01A0-4680-9706-8E82A12C9701}" destId="{DDC89B89-E8B2-460C-99B8-EBC9AAF302C6}" srcOrd="1" destOrd="0" presId="urn:microsoft.com/office/officeart/2005/8/layout/list1"/>
    <dgm:cxn modelId="{D79DD493-4B31-4AD9-8FFC-E44AE40A45B2}" type="presOf" srcId="{DF170B73-FCA3-46C5-AD1F-FBE6C18E6927}" destId="{4F10DEE4-0258-45F7-AAF9-060B9A6CEBE4}" srcOrd="0" destOrd="0" presId="urn:microsoft.com/office/officeart/2005/8/layout/list1"/>
    <dgm:cxn modelId="{60DA1FAB-F66E-4A1E-B09E-16565713AC8C}" type="presOf" srcId="{A4C4220B-C29D-4A5C-876E-6CDF89DCB428}" destId="{A2CF2469-10A9-4500-86FB-8075AC3B842B}" srcOrd="0" destOrd="0" presId="urn:microsoft.com/office/officeart/2005/8/layout/list1"/>
    <dgm:cxn modelId="{4EA43AD3-2B19-4A3F-98C8-89C52D0331F6}" type="presOf" srcId="{118A16B8-271F-4C79-906D-F784DAF423A8}" destId="{0088259F-FFDF-413C-A60B-482DECB9EE3F}" srcOrd="0" destOrd="0" presId="urn:microsoft.com/office/officeart/2005/8/layout/list1"/>
    <dgm:cxn modelId="{C55D07A2-DB9A-44F9-BBFF-03FA4A59579E}" type="presOf" srcId="{A4C4220B-C29D-4A5C-876E-6CDF89DCB428}" destId="{FE1986DA-B562-4CCD-904F-4836F5996C4C}" srcOrd="1" destOrd="0" presId="urn:microsoft.com/office/officeart/2005/8/layout/list1"/>
    <dgm:cxn modelId="{B3C67FE9-7F57-4FC5-9508-F27EB681EFF7}" srcId="{BE5A7DE2-735E-4610-B73E-C3303DA5EF87}" destId="{A4C4220B-C29D-4A5C-876E-6CDF89DCB428}" srcOrd="3" destOrd="0" parTransId="{2BFA08D5-FA29-4161-89F5-D9DA82E0871D}" sibTransId="{D2BD6A12-6098-48D9-B56F-69CA2E7B5E27}"/>
    <dgm:cxn modelId="{908A420C-E5F4-4249-A9B1-0660823FA9CF}" srcId="{BE5A7DE2-735E-4610-B73E-C3303DA5EF87}" destId="{7C602F27-77C8-4131-BF8D-8F796E864896}" srcOrd="1" destOrd="0" parTransId="{DF35D470-13DE-48EB-8ED0-B831229B958D}" sibTransId="{63269F79-C102-4784-ADEC-037AC44CA1E2}"/>
    <dgm:cxn modelId="{55644BA8-6DDE-4548-8020-0E5A36321D50}" type="presOf" srcId="{7C602F27-77C8-4131-BF8D-8F796E864896}" destId="{3DB9D28A-37D4-43E9-AD20-6D8D1B821B01}" srcOrd="1" destOrd="0" presId="urn:microsoft.com/office/officeart/2005/8/layout/list1"/>
    <dgm:cxn modelId="{E7126A63-C785-41A3-9D69-69B85256B52E}" type="presOf" srcId="{118A16B8-271F-4C79-906D-F784DAF423A8}" destId="{8BAED46A-24CE-49C2-9B49-EB3AFED96D45}" srcOrd="1" destOrd="0" presId="urn:microsoft.com/office/officeart/2005/8/layout/list1"/>
    <dgm:cxn modelId="{C0E84F43-5D02-40D9-B61B-7142CDDE972B}" type="presOf" srcId="{BE5A7DE2-735E-4610-B73E-C3303DA5EF87}" destId="{089F1DEF-DBD0-4F57-9BFF-E8DF4695578C}" srcOrd="0" destOrd="0" presId="urn:microsoft.com/office/officeart/2005/8/layout/list1"/>
    <dgm:cxn modelId="{80C9549B-606F-4CAB-B045-CD949263A131}" type="presOf" srcId="{DF170B73-FCA3-46C5-AD1F-FBE6C18E6927}" destId="{E772099B-CB15-4698-A8F7-95974DA21573}" srcOrd="1" destOrd="0" presId="urn:microsoft.com/office/officeart/2005/8/layout/list1"/>
    <dgm:cxn modelId="{F74CB7EA-9088-412D-9DD5-3D53DBF2DF17}" srcId="{BE5A7DE2-735E-4610-B73E-C3303DA5EF87}" destId="{FF0977A4-01A0-4680-9706-8E82A12C9701}" srcOrd="0" destOrd="0" parTransId="{31B59BBA-CBBF-45EB-9631-A7B3817C3AE1}" sibTransId="{9097EB89-8352-4475-9AE2-5749D88F7EC6}"/>
    <dgm:cxn modelId="{0F9CCF5B-0CD6-4109-8AD0-20D24E123616}" type="presParOf" srcId="{089F1DEF-DBD0-4F57-9BFF-E8DF4695578C}" destId="{3EAC3AB1-A571-4371-9158-9BFBFA1954C8}" srcOrd="0" destOrd="0" presId="urn:microsoft.com/office/officeart/2005/8/layout/list1"/>
    <dgm:cxn modelId="{6B4E9853-DA90-4BEB-B149-5E6A9A68D0F4}" type="presParOf" srcId="{3EAC3AB1-A571-4371-9158-9BFBFA1954C8}" destId="{10479AB3-315D-447C-8416-3F2E215291B5}" srcOrd="0" destOrd="0" presId="urn:microsoft.com/office/officeart/2005/8/layout/list1"/>
    <dgm:cxn modelId="{802F4B83-9E69-41AE-8227-D01C9B7C5DD2}" type="presParOf" srcId="{3EAC3AB1-A571-4371-9158-9BFBFA1954C8}" destId="{DDC89B89-E8B2-460C-99B8-EBC9AAF302C6}" srcOrd="1" destOrd="0" presId="urn:microsoft.com/office/officeart/2005/8/layout/list1"/>
    <dgm:cxn modelId="{92434065-0F02-4EC3-B656-E4F841A9E7E9}" type="presParOf" srcId="{089F1DEF-DBD0-4F57-9BFF-E8DF4695578C}" destId="{4094740D-115E-4897-A313-F57503DDF080}" srcOrd="1" destOrd="0" presId="urn:microsoft.com/office/officeart/2005/8/layout/list1"/>
    <dgm:cxn modelId="{DA025400-CB5B-48A2-87D5-DBDC689ACB7A}" type="presParOf" srcId="{089F1DEF-DBD0-4F57-9BFF-E8DF4695578C}" destId="{6D87C81A-5FAB-4985-8437-55BB4EE973BD}" srcOrd="2" destOrd="0" presId="urn:microsoft.com/office/officeart/2005/8/layout/list1"/>
    <dgm:cxn modelId="{E21787F7-7B3E-446D-97A7-E63B040FC989}" type="presParOf" srcId="{089F1DEF-DBD0-4F57-9BFF-E8DF4695578C}" destId="{2CC9A88E-767A-4584-939E-7A5F3D626B6D}" srcOrd="3" destOrd="0" presId="urn:microsoft.com/office/officeart/2005/8/layout/list1"/>
    <dgm:cxn modelId="{8F00E321-288C-4B61-A146-30071F3976A6}" type="presParOf" srcId="{089F1DEF-DBD0-4F57-9BFF-E8DF4695578C}" destId="{CA017BD0-DAE3-42C2-8389-E20CE5F9BA5C}" srcOrd="4" destOrd="0" presId="urn:microsoft.com/office/officeart/2005/8/layout/list1"/>
    <dgm:cxn modelId="{32F4DA26-C55A-4121-8FD2-8942AA7F56C3}" type="presParOf" srcId="{CA017BD0-DAE3-42C2-8389-E20CE5F9BA5C}" destId="{B4EB7854-2703-45AA-BC5B-F6D81D31AA38}" srcOrd="0" destOrd="0" presId="urn:microsoft.com/office/officeart/2005/8/layout/list1"/>
    <dgm:cxn modelId="{4F1D1194-B178-4266-A716-31B70945FF0E}" type="presParOf" srcId="{CA017BD0-DAE3-42C2-8389-E20CE5F9BA5C}" destId="{3DB9D28A-37D4-43E9-AD20-6D8D1B821B01}" srcOrd="1" destOrd="0" presId="urn:microsoft.com/office/officeart/2005/8/layout/list1"/>
    <dgm:cxn modelId="{533D50EC-13AE-40C5-B337-4658368ABCC7}" type="presParOf" srcId="{089F1DEF-DBD0-4F57-9BFF-E8DF4695578C}" destId="{FFAA9C91-315D-48F8-925F-77316782F9FD}" srcOrd="5" destOrd="0" presId="urn:microsoft.com/office/officeart/2005/8/layout/list1"/>
    <dgm:cxn modelId="{BF41AD4A-4598-47B1-BBE9-109600147137}" type="presParOf" srcId="{089F1DEF-DBD0-4F57-9BFF-E8DF4695578C}" destId="{EEBADEA5-6E8C-44C0-B940-C2815E907490}" srcOrd="6" destOrd="0" presId="urn:microsoft.com/office/officeart/2005/8/layout/list1"/>
    <dgm:cxn modelId="{BCDE88EE-E48C-4542-A456-EC1DC9A5F145}" type="presParOf" srcId="{089F1DEF-DBD0-4F57-9BFF-E8DF4695578C}" destId="{E07FD7A2-C309-42AB-9377-9542EDE7154F}" srcOrd="7" destOrd="0" presId="urn:microsoft.com/office/officeart/2005/8/layout/list1"/>
    <dgm:cxn modelId="{8A205488-013C-41E9-A753-120DDDC982F2}" type="presParOf" srcId="{089F1DEF-DBD0-4F57-9BFF-E8DF4695578C}" destId="{3567604D-D6F4-4C3A-8D6F-9D1E1521C456}" srcOrd="8" destOrd="0" presId="urn:microsoft.com/office/officeart/2005/8/layout/list1"/>
    <dgm:cxn modelId="{F5E63DAA-89B8-455D-A206-B84AEAB48BF4}" type="presParOf" srcId="{3567604D-D6F4-4C3A-8D6F-9D1E1521C456}" destId="{0088259F-FFDF-413C-A60B-482DECB9EE3F}" srcOrd="0" destOrd="0" presId="urn:microsoft.com/office/officeart/2005/8/layout/list1"/>
    <dgm:cxn modelId="{AA8C3968-40B6-43DE-9C03-9F1DFD073CB9}" type="presParOf" srcId="{3567604D-D6F4-4C3A-8D6F-9D1E1521C456}" destId="{8BAED46A-24CE-49C2-9B49-EB3AFED96D45}" srcOrd="1" destOrd="0" presId="urn:microsoft.com/office/officeart/2005/8/layout/list1"/>
    <dgm:cxn modelId="{C2AAB412-F8C1-43DB-B1EB-589258C5F173}" type="presParOf" srcId="{089F1DEF-DBD0-4F57-9BFF-E8DF4695578C}" destId="{0C2116A0-A34C-44CE-B8B7-D63CF689B92B}" srcOrd="9" destOrd="0" presId="urn:microsoft.com/office/officeart/2005/8/layout/list1"/>
    <dgm:cxn modelId="{5CD24E9F-3551-42B1-A631-06547A79B5C1}" type="presParOf" srcId="{089F1DEF-DBD0-4F57-9BFF-E8DF4695578C}" destId="{6B4FD75D-685D-4C4C-856F-692A7D9A01A1}" srcOrd="10" destOrd="0" presId="urn:microsoft.com/office/officeart/2005/8/layout/list1"/>
    <dgm:cxn modelId="{638D6603-6F53-459A-8C39-A76CB7C44AD8}" type="presParOf" srcId="{089F1DEF-DBD0-4F57-9BFF-E8DF4695578C}" destId="{A0AD6E48-410D-4F88-A9DB-64F4843C27B6}" srcOrd="11" destOrd="0" presId="urn:microsoft.com/office/officeart/2005/8/layout/list1"/>
    <dgm:cxn modelId="{1DAEA377-05B3-4D4A-97AA-34BDD744FA28}" type="presParOf" srcId="{089F1DEF-DBD0-4F57-9BFF-E8DF4695578C}" destId="{7AFBD657-D23B-4C37-9747-C00CC339ABB1}" srcOrd="12" destOrd="0" presId="urn:microsoft.com/office/officeart/2005/8/layout/list1"/>
    <dgm:cxn modelId="{F8C2A823-29EE-4D83-81F7-02723CEE70AD}" type="presParOf" srcId="{7AFBD657-D23B-4C37-9747-C00CC339ABB1}" destId="{A2CF2469-10A9-4500-86FB-8075AC3B842B}" srcOrd="0" destOrd="0" presId="urn:microsoft.com/office/officeart/2005/8/layout/list1"/>
    <dgm:cxn modelId="{0323FC7B-18D6-4F7B-B776-D25231A06B13}" type="presParOf" srcId="{7AFBD657-D23B-4C37-9747-C00CC339ABB1}" destId="{FE1986DA-B562-4CCD-904F-4836F5996C4C}" srcOrd="1" destOrd="0" presId="urn:microsoft.com/office/officeart/2005/8/layout/list1"/>
    <dgm:cxn modelId="{7FF09CA8-2C84-4A91-A419-9621AF95F4C6}" type="presParOf" srcId="{089F1DEF-DBD0-4F57-9BFF-E8DF4695578C}" destId="{3BE2CCBA-D8B3-4572-9044-B5D789F75C62}" srcOrd="13" destOrd="0" presId="urn:microsoft.com/office/officeart/2005/8/layout/list1"/>
    <dgm:cxn modelId="{08BDCAD3-B7F4-4C14-AC8C-C058E49844C2}" type="presParOf" srcId="{089F1DEF-DBD0-4F57-9BFF-E8DF4695578C}" destId="{AD9B9CB3-CEB8-4E55-AC9D-4F71005E94B7}" srcOrd="14" destOrd="0" presId="urn:microsoft.com/office/officeart/2005/8/layout/list1"/>
    <dgm:cxn modelId="{263C1F8F-9A03-4650-9BF1-32E811E372C7}" type="presParOf" srcId="{089F1DEF-DBD0-4F57-9BFF-E8DF4695578C}" destId="{43BD180E-3C9D-445D-9251-227CFEBC4503}" srcOrd="15" destOrd="0" presId="urn:microsoft.com/office/officeart/2005/8/layout/list1"/>
    <dgm:cxn modelId="{892F2FCB-3269-4CF0-A33B-5F76C97A7B7B}" type="presParOf" srcId="{089F1DEF-DBD0-4F57-9BFF-E8DF4695578C}" destId="{2052F87F-5B4F-401F-9D25-909ABEAAAF5E}" srcOrd="16" destOrd="0" presId="urn:microsoft.com/office/officeart/2005/8/layout/list1"/>
    <dgm:cxn modelId="{91829A32-7BC8-46DC-896F-8A3B1E1E7CDF}" type="presParOf" srcId="{2052F87F-5B4F-401F-9D25-909ABEAAAF5E}" destId="{4F10DEE4-0258-45F7-AAF9-060B9A6CEBE4}" srcOrd="0" destOrd="0" presId="urn:microsoft.com/office/officeart/2005/8/layout/list1"/>
    <dgm:cxn modelId="{B635C884-C74B-435B-AE81-210560CA832D}" type="presParOf" srcId="{2052F87F-5B4F-401F-9D25-909ABEAAAF5E}" destId="{E772099B-CB15-4698-A8F7-95974DA21573}" srcOrd="1" destOrd="0" presId="urn:microsoft.com/office/officeart/2005/8/layout/list1"/>
    <dgm:cxn modelId="{EAD977F5-93A0-4B39-BFDD-7C57477922AF}" type="presParOf" srcId="{089F1DEF-DBD0-4F57-9BFF-E8DF4695578C}" destId="{24FE53A3-69F0-487E-9B39-393B47176147}" srcOrd="17" destOrd="0" presId="urn:microsoft.com/office/officeart/2005/8/layout/list1"/>
    <dgm:cxn modelId="{A8CCCE80-9C40-49BA-86F8-DDEDE2D3ACEB}" type="presParOf" srcId="{089F1DEF-DBD0-4F57-9BFF-E8DF4695578C}" destId="{A830D548-F60F-4899-B317-E7B9A48230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87C81A-5FAB-4985-8437-55BB4EE973BD}">
      <dsp:nvSpPr>
        <dsp:cNvPr id="0" name=""/>
        <dsp:cNvSpPr/>
      </dsp:nvSpPr>
      <dsp:spPr>
        <a:xfrm>
          <a:off x="0" y="337591"/>
          <a:ext cx="7272807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89B89-E8B2-460C-99B8-EBC9AAF302C6}">
      <dsp:nvSpPr>
        <dsp:cNvPr id="0" name=""/>
        <dsp:cNvSpPr/>
      </dsp:nvSpPr>
      <dsp:spPr>
        <a:xfrm>
          <a:off x="363640" y="12871"/>
          <a:ext cx="5090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уроки образовательной направленности </a:t>
          </a:r>
          <a:endParaRPr lang="ru-RU" sz="2400" kern="1200" dirty="0">
            <a:latin typeface="+mj-lt"/>
          </a:endParaRPr>
        </a:p>
      </dsp:txBody>
      <dsp:txXfrm>
        <a:off x="363640" y="12871"/>
        <a:ext cx="5090965" cy="649440"/>
      </dsp:txXfrm>
    </dsp:sp>
    <dsp:sp modelId="{EEBADEA5-6E8C-44C0-B940-C2815E907490}">
      <dsp:nvSpPr>
        <dsp:cNvPr id="0" name=""/>
        <dsp:cNvSpPr/>
      </dsp:nvSpPr>
      <dsp:spPr>
        <a:xfrm>
          <a:off x="0" y="1335511"/>
          <a:ext cx="7272807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9D28A-37D4-43E9-AD20-6D8D1B821B01}">
      <dsp:nvSpPr>
        <dsp:cNvPr id="0" name=""/>
        <dsp:cNvSpPr/>
      </dsp:nvSpPr>
      <dsp:spPr>
        <a:xfrm>
          <a:off x="363640" y="1010792"/>
          <a:ext cx="5090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уроки коррекционно-развивающей направленности </a:t>
          </a:r>
          <a:endParaRPr lang="ru-RU" sz="2400" kern="1200" dirty="0">
            <a:latin typeface="+mj-lt"/>
          </a:endParaRPr>
        </a:p>
      </dsp:txBody>
      <dsp:txXfrm>
        <a:off x="363640" y="1010792"/>
        <a:ext cx="5090965" cy="649440"/>
      </dsp:txXfrm>
    </dsp:sp>
    <dsp:sp modelId="{6B4FD75D-685D-4C4C-856F-692A7D9A01A1}">
      <dsp:nvSpPr>
        <dsp:cNvPr id="0" name=""/>
        <dsp:cNvSpPr/>
      </dsp:nvSpPr>
      <dsp:spPr>
        <a:xfrm>
          <a:off x="0" y="2333432"/>
          <a:ext cx="7272807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ED46A-24CE-49C2-9B49-EB3AFED96D45}">
      <dsp:nvSpPr>
        <dsp:cNvPr id="0" name=""/>
        <dsp:cNvSpPr/>
      </dsp:nvSpPr>
      <dsp:spPr>
        <a:xfrm>
          <a:off x="363640" y="2008711"/>
          <a:ext cx="5090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уроки оздоровительной направленности </a:t>
          </a:r>
          <a:endParaRPr lang="ru-RU" sz="2400" kern="1200" dirty="0">
            <a:latin typeface="+mj-lt"/>
          </a:endParaRPr>
        </a:p>
      </dsp:txBody>
      <dsp:txXfrm>
        <a:off x="363640" y="2008711"/>
        <a:ext cx="5090965" cy="649440"/>
      </dsp:txXfrm>
    </dsp:sp>
    <dsp:sp modelId="{AD9B9CB3-CEB8-4E55-AC9D-4F71005E94B7}">
      <dsp:nvSpPr>
        <dsp:cNvPr id="0" name=""/>
        <dsp:cNvSpPr/>
      </dsp:nvSpPr>
      <dsp:spPr>
        <a:xfrm>
          <a:off x="0" y="3331352"/>
          <a:ext cx="7272807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986DA-B562-4CCD-904F-4836F5996C4C}">
      <dsp:nvSpPr>
        <dsp:cNvPr id="0" name=""/>
        <dsp:cNvSpPr/>
      </dsp:nvSpPr>
      <dsp:spPr>
        <a:xfrm>
          <a:off x="363640" y="3006632"/>
          <a:ext cx="5090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уроки лечебной направленности </a:t>
          </a:r>
          <a:endParaRPr lang="ru-RU" sz="2400" kern="1200" dirty="0">
            <a:latin typeface="+mj-lt"/>
          </a:endParaRPr>
        </a:p>
      </dsp:txBody>
      <dsp:txXfrm>
        <a:off x="363640" y="3006632"/>
        <a:ext cx="5090965" cy="649440"/>
      </dsp:txXfrm>
    </dsp:sp>
    <dsp:sp modelId="{A830D548-F60F-4899-B317-E7B9A4823033}">
      <dsp:nvSpPr>
        <dsp:cNvPr id="0" name=""/>
        <dsp:cNvSpPr/>
      </dsp:nvSpPr>
      <dsp:spPr>
        <a:xfrm>
          <a:off x="0" y="4329272"/>
          <a:ext cx="7272807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2099B-CB15-4698-A8F7-95974DA21573}">
      <dsp:nvSpPr>
        <dsp:cNvPr id="0" name=""/>
        <dsp:cNvSpPr/>
      </dsp:nvSpPr>
      <dsp:spPr>
        <a:xfrm>
          <a:off x="363640" y="4004552"/>
          <a:ext cx="5090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уроки, направленные на организацию досуга</a:t>
          </a:r>
          <a:endParaRPr lang="ru-RU" sz="2400" kern="1200" dirty="0">
            <a:latin typeface="+mj-lt"/>
          </a:endParaRPr>
        </a:p>
      </dsp:txBody>
      <dsp:txXfrm>
        <a:off x="363640" y="4004552"/>
        <a:ext cx="5090965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 eaLnBrk="0" hangingPunct="0"/>
              <a:r>
                <a:rPr lang="ru-RU" sz="2400"/>
                <a:t>  </a:t>
              </a: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-11" y="1020"/>
              <a:ext cx="920" cy="1128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E1AE5C-6A09-41F0-8DDD-A905EAAA66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E984C-E128-4FD1-B7BA-64511623D1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E9C5-20BE-4E33-9FF1-DC4B33945B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EB790-B252-495C-AB7D-7EC7D0EB8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E59F-B83D-4106-9C33-133FD4F33C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52E1-E590-4AC4-9776-95E47BA8D6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B98CC-8355-4087-A9CA-EB0389AEEA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C587B-02A9-46DF-8812-B31BAAB32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099E4-5C58-41D5-8E08-7D0B13A549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030F0-90CE-48C9-BCD7-E399DAE22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794D4-B391-4DE6-8EA6-5BDF578FE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46" y="-9"/>
            <a:chExt cx="958" cy="4361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-46" y="-9"/>
              <a:ext cx="958" cy="4361"/>
              <a:chOff x="-46" y="-9"/>
              <a:chExt cx="958" cy="4361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-46" y="-9"/>
                <a:ext cx="958" cy="43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7" rIns="92075" bIns="46037" anchor="ctr"/>
              <a:lstStyle/>
              <a:p>
                <a:pPr algn="ctr" eaLnBrk="0" hangingPunct="0"/>
                <a:r>
                  <a:rPr lang="ru-RU" sz="2400"/>
                  <a:t>  </a:t>
                </a:r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ltGray">
              <a:xfrm>
                <a:off x="-11" y="108"/>
                <a:ext cx="920" cy="1128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  <p:sp>
            <p:nvSpPr>
              <p:cNvPr id="1028" name="Rectangle 4"/>
              <p:cNvSpPr>
                <a:spLocks noChangeArrowheads="1"/>
              </p:cNvSpPr>
              <p:nvPr/>
            </p:nvSpPr>
            <p:spPr bwMode="ltGray">
              <a:xfrm>
                <a:off x="-46" y="1191"/>
                <a:ext cx="958" cy="31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96" y="1344"/>
              <a:ext cx="96" cy="297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288" y="1584"/>
              <a:ext cx="96" cy="273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ltGray">
            <a:xfrm>
              <a:off x="480" y="2352"/>
              <a:ext cx="96" cy="196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ltGray">
            <a:xfrm>
              <a:off x="672" y="2208"/>
              <a:ext cx="96" cy="211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CF577118-EBB2-4AB0-B14F-2509D9FF58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2133600"/>
            <a:ext cx="7772400" cy="1143000"/>
          </a:xfrm>
        </p:spPr>
        <p:txBody>
          <a:bodyPr/>
          <a:lstStyle/>
          <a:p>
            <a:r>
              <a:rPr lang="ru-RU" dirty="0" smtClean="0"/>
              <a:t>Адаптивная физкультура в работе с учащимися с ограниченными возможностями здоровья</a:t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sz="2400" dirty="0" smtClean="0"/>
              <a:t>учитель физкультуры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</a:t>
            </a:r>
            <a:r>
              <a:rPr lang="ru-RU" sz="2400" dirty="0" err="1" smtClean="0"/>
              <a:t>Сендецкая</a:t>
            </a:r>
            <a:r>
              <a:rPr lang="ru-RU" sz="2400" dirty="0" smtClean="0"/>
              <a:t> Любовь Викторовна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47665" y="648607"/>
            <a:ext cx="720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сегодняшний день в нашей школе обучаются дети,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имеющие различное состояние физического здоровья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39552" y="1981200"/>
          <a:ext cx="8208912" cy="447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548680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Физическая культура - важный фактор, оказывающий разностороннее влияние на укрепление организма   </a:t>
            </a:r>
            <a:r>
              <a:rPr lang="ru-RU" sz="2800" dirty="0" smtClean="0"/>
              <a:t>детей </a:t>
            </a:r>
            <a:endParaRPr lang="ru-RU" sz="2800" dirty="0"/>
          </a:p>
        </p:txBody>
      </p:sp>
      <p:pic>
        <p:nvPicPr>
          <p:cNvPr id="8193" name="Picture 1" descr="E:\О.р.Спортивный праздник 23.03.12\DSC_011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2708920"/>
            <a:ext cx="424847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E:\О.р.Спортивный праздник 23.03.12\DSC_009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88024" y="2708920"/>
            <a:ext cx="3934828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95736" y="674591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уроки подразделяются на: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75656" y="1484784"/>
          <a:ext cx="72728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О.р.Спортивный праздник 23.03.12\DSC_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28218"/>
            <a:ext cx="353183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51720" y="764704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Физкультурные праздники  органически вписываются в систему физического воспитания</a:t>
            </a:r>
          </a:p>
        </p:txBody>
      </p:sp>
      <p:pic>
        <p:nvPicPr>
          <p:cNvPr id="6146" name="Picture 2" descr="E:\О.р.Спортивный праздник 23.03.12\DSC_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2976"/>
            <a:ext cx="357916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5" name="Picture 1" descr="E:\О.р.Спортивный праздник 23.03.12\DSC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96" y="2564902"/>
            <a:ext cx="3702764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0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0248" y="1981200"/>
            <a:ext cx="2735904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Скорость»">
  <a:themeElements>
    <a:clrScheme name="Тема Office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«Скорость»</Template>
  <TotalTime>107</TotalTime>
  <Words>78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оформления «Скорость»</vt:lpstr>
      <vt:lpstr>Адаптивная физкультура в работе с учащимися с ограниченными возможностями здоровья                         учитель физкультуры                                          Сендецкая Любовь Викторовна</vt:lpstr>
      <vt:lpstr>Слайд 2</vt:lpstr>
      <vt:lpstr>Слайд 3</vt:lpstr>
      <vt:lpstr>Слайд 4</vt:lpstr>
      <vt:lpstr>Слайд 5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физкультура в работе с учащимися с ограниченными возможностями здоровья                         учитель физкультуры                                          Сендецкая Любовь Викторовна</dc:title>
  <dc:creator>Анна</dc:creator>
  <cp:lastModifiedBy>Анна</cp:lastModifiedBy>
  <cp:revision>12</cp:revision>
  <dcterms:created xsi:type="dcterms:W3CDTF">2012-05-13T17:06:55Z</dcterms:created>
  <dcterms:modified xsi:type="dcterms:W3CDTF">2013-02-12T16:54:36Z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TC010690751049</vt:lpwstr>
  </property>
</Properties>
</file>