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74" r:id="rId4"/>
    <p:sldId id="276" r:id="rId5"/>
    <p:sldId id="279" r:id="rId6"/>
    <p:sldId id="280" r:id="rId7"/>
    <p:sldId id="273" r:id="rId8"/>
    <p:sldId id="277" r:id="rId9"/>
    <p:sldId id="278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2" autoAdjust="0"/>
    <p:restoredTop sz="94660"/>
  </p:normalViewPr>
  <p:slideViewPr>
    <p:cSldViewPr>
      <p:cViewPr varScale="1">
        <p:scale>
          <a:sx n="83" d="100"/>
          <a:sy n="83" d="100"/>
        </p:scale>
        <p:origin x="-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7377E3-CCFA-4373-B00A-7D9FDCE907F2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3F4A39-85BD-4772-8A51-222E6A132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3C99-E9A7-41F9-8BA5-A6762ACAAA20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FC8C-C17E-46C6-B759-602D96510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A637-6705-49FD-BF81-9FA2455096B0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14FD-5390-4324-A23C-FB4ADA9FC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CE3E-DBFA-45CE-B4F8-A2717E993BD4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7C1F-729F-4D94-8952-EB83EFA53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70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E9AB-A731-405E-9088-70A564965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6425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7000"/>
            <a:ext cx="8226425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9988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00F6-ED4E-4F7D-A5F1-82B11D61D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2"/>
          </p:nvPr>
        </p:nvSpPr>
        <p:spPr>
          <a:xfrm>
            <a:off x="3124200" y="6248400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9988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8347-4DCD-47B3-BC76-07DD7665D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2"/>
          </p:nvPr>
        </p:nvSpPr>
        <p:spPr>
          <a:xfrm>
            <a:off x="3124200" y="6248400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52EE-FD4D-46CE-92CB-EB3F0FF7F665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815E-3FE4-4F48-AA6E-4BCFBB7AA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A23F-FAF9-45D6-B2D9-D74DC641BA08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E8B3-626C-4758-A890-7D2C5770D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5860-6B2D-4323-ACB2-58CADD2FC8AD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D5E6-E4C5-4DEF-9FC3-F9E84ACF1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87C7-7762-4E56-8268-68DFDAAD44DE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4D30-6983-47F6-B231-6A0E31EBC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0226-2177-4656-BD67-B245BEBEEE50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A880-A208-4A31-B633-DE48C73AD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5F19-AFD4-4060-A1E5-93952AE9EC82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AA05-0833-4DF5-A249-BE118987C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8CAC-EDDE-4C6D-9BAC-7460D01E89BA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7DEA-03D8-40CA-9186-B8F9800E7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1E00-F246-4042-A36B-CB27871FEC1C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4AB0-BB5E-456A-869E-78C620ADD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3C916-B692-443A-927C-F99968E667D6}" type="datetime1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подготовила Никонорова О.В.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820F2-5449-42FD-A233-98D436ACF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4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14752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8104188" cy="952500"/>
          </a:xfrm>
        </p:spPr>
        <p:txBody>
          <a:bodyPr anchor="t"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бюджетное образовательное учреждение  средняя общеобразовательная школа №8 Темрюкский район</a:t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поселок Сенной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85720" y="1643050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4500562" y="4643446"/>
            <a:ext cx="4357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Подготовил: учитель физической </a:t>
            </a:r>
          </a:p>
          <a:p>
            <a:r>
              <a:rPr lang="ru-RU" dirty="0" smtClean="0"/>
              <a:t>культуры и классный руководитель 8 б</a:t>
            </a:r>
          </a:p>
          <a:p>
            <a:r>
              <a:rPr lang="ru-RU" dirty="0" smtClean="0"/>
              <a:t>МБОУ СОШ № 8</a:t>
            </a:r>
          </a:p>
          <a:p>
            <a:r>
              <a:rPr lang="ru-RU" dirty="0" err="1" smtClean="0"/>
              <a:t>Пелипенко</a:t>
            </a:r>
            <a:r>
              <a:rPr lang="ru-RU" dirty="0" smtClean="0"/>
              <a:t> В.Г.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000240"/>
            <a:ext cx="615675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Город-герой 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Новороссийск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052736"/>
            <a:ext cx="612068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за внимание 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74650"/>
            <a:ext cx="8229600" cy="19224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smtClean="0">
                <a:solidFill>
                  <a:srgbClr val="002060"/>
                </a:solidFill>
              </a:rPr>
              <a:t>22 июня 1941г. ровно в 4 часа утра Германия вероломно напала на нашу Родину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20938"/>
            <a:ext cx="3527425" cy="239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797425"/>
            <a:ext cx="3024187" cy="171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221163"/>
            <a:ext cx="3959225" cy="238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163" y="2420938"/>
            <a:ext cx="3028950" cy="218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571625" y="928688"/>
            <a:ext cx="3144838" cy="135731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ea typeface="Times New Roman" pitchFamily="18" charset="0"/>
                <a:cs typeface="Arial" charset="0"/>
              </a:rPr>
              <a:t>Горела земля под ногами,</a:t>
            </a:r>
            <a:endParaRPr lang="ru-RU" sz="1800" b="1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ea typeface="Times New Roman" pitchFamily="18" charset="0"/>
                <a:cs typeface="Arial" charset="0"/>
              </a:rPr>
              <a:t>Враги прорывались вперед,</a:t>
            </a:r>
            <a:endParaRPr lang="ru-RU" sz="1800" b="1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ea typeface="Times New Roman" pitchFamily="18" charset="0"/>
                <a:cs typeface="Arial" charset="0"/>
              </a:rPr>
              <a:t>Но стойко на страже стояли</a:t>
            </a:r>
            <a:endParaRPr lang="ru-RU" sz="1800" b="1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ea typeface="Times New Roman" pitchFamily="18" charset="0"/>
                <a:cs typeface="Arial" charset="0"/>
              </a:rPr>
              <a:t>Солдаты России и флот…</a:t>
            </a:r>
            <a:endParaRPr lang="ru-RU" sz="1800" b="1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mtClean="0">
              <a:ea typeface="Times New Roman" pitchFamily="18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3143250"/>
            <a:ext cx="4127500" cy="352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241675"/>
            <a:ext cx="4254500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</p:spPr>
      </p:pic>
      <p:pic>
        <p:nvPicPr>
          <p:cNvPr id="8" name="Рисунок 7" descr="Хрущев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4313"/>
            <a:ext cx="15716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ой за Новороссийс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938" y="0"/>
            <a:ext cx="4437062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28688" y="2643188"/>
            <a:ext cx="35385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Бои в городе Новороссийске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Хрущева 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7813" y="571500"/>
            <a:ext cx="3500437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ообразительный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0063"/>
            <a:ext cx="5019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0" y="3714750"/>
            <a:ext cx="435768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/>
          </a:p>
          <a:p>
            <a:r>
              <a:rPr lang="ru-RU" sz="3200" b="1"/>
              <a:t>Военные корабли </a:t>
            </a:r>
          </a:p>
          <a:p>
            <a:r>
              <a:rPr lang="ru-RU" sz="2800" b="1"/>
              <a:t>«Сообразительный»</a:t>
            </a:r>
          </a:p>
          <a:p>
            <a:pPr algn="ctr"/>
            <a:r>
              <a:rPr lang="ru-RU" sz="3200" b="1"/>
              <a:t>             </a:t>
            </a:r>
          </a:p>
          <a:p>
            <a:pPr algn="ctr"/>
            <a:r>
              <a:rPr lang="ru-RU" sz="3200" b="1"/>
              <a:t>и                            «Харьков» </a:t>
            </a:r>
          </a:p>
        </p:txBody>
      </p:sp>
      <p:sp>
        <p:nvSpPr>
          <p:cNvPr id="11" name="Стрелка вниз 10"/>
          <p:cNvSpPr/>
          <p:nvPr/>
        </p:nvSpPr>
        <p:spPr>
          <a:xfrm flipV="1">
            <a:off x="3714750" y="3714750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Харьков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3363" y="3643313"/>
            <a:ext cx="4937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 rot="5400000" flipV="1">
            <a:off x="3607594" y="6107906"/>
            <a:ext cx="285750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sz="quarter"/>
          </p:nvPr>
        </p:nvSpPr>
        <p:spPr>
          <a:xfrm>
            <a:off x="5786438" y="428625"/>
            <a:ext cx="3357562" cy="928688"/>
          </a:xfrm>
        </p:spPr>
        <p:txBody>
          <a:bodyPr anchor="t"/>
          <a:lstStyle/>
          <a:p>
            <a:r>
              <a:rPr lang="ru-RU" sz="2800" dirty="0" smtClean="0"/>
              <a:t>Морская пехота </a:t>
            </a:r>
            <a:r>
              <a:rPr lang="ru-RU" sz="2800" dirty="0" err="1" smtClean="0"/>
              <a:t>Куникова</a:t>
            </a:r>
            <a:endParaRPr lang="ru-RU" sz="2800" dirty="0" smtClean="0"/>
          </a:p>
        </p:txBody>
      </p:sp>
      <p:pic>
        <p:nvPicPr>
          <p:cNvPr id="8" name="Содержимое 7" descr="морпех Куникова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5715000" cy="3714750"/>
          </a:xfrm>
        </p:spPr>
      </p:pic>
      <p:pic>
        <p:nvPicPr>
          <p:cNvPr id="4" name="Рисунок 3" descr="бой в Станич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62" y="3286125"/>
            <a:ext cx="4596654" cy="343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215063" y="2786063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Бой в п.Станички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57188" y="4572000"/>
            <a:ext cx="4000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225 дней длилась героическая борьба русских солдат и фашистов на </a:t>
            </a:r>
          </a:p>
          <a:p>
            <a:pPr algn="ctr"/>
            <a:r>
              <a:rPr lang="ru-RU" sz="2400" b="1"/>
              <a:t>Малой земле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smtClean="0"/>
              <a:t>Награды защитников Новороссийска</a:t>
            </a:r>
          </a:p>
        </p:txBody>
      </p:sp>
      <p:pic>
        <p:nvPicPr>
          <p:cNvPr id="8" name="Содержимое 7" descr="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2000250"/>
            <a:ext cx="1865312" cy="3357563"/>
          </a:xfrm>
        </p:spPr>
      </p:pic>
      <p:pic>
        <p:nvPicPr>
          <p:cNvPr id="9" name="Содержимое 8" descr="герой Советского союза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15125" y="1071563"/>
            <a:ext cx="1809750" cy="3446462"/>
          </a:xfrm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5929313" y="4643438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Орден красной звезды </a:t>
            </a:r>
          </a:p>
          <a:p>
            <a:pPr algn="ctr"/>
            <a:r>
              <a:rPr lang="ru-RU" b="1"/>
              <a:t>Героя Советского Союза</a:t>
            </a:r>
          </a:p>
        </p:txBody>
      </p:sp>
      <p:sp>
        <p:nvSpPr>
          <p:cNvPr id="10246" name="Прямоугольник 10"/>
          <p:cNvSpPr>
            <a:spLocks noChangeArrowheads="1"/>
          </p:cNvSpPr>
          <p:nvPr/>
        </p:nvSpPr>
        <p:spPr bwMode="auto">
          <a:xfrm>
            <a:off x="3643313" y="5500688"/>
            <a:ext cx="278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медаль </a:t>
            </a:r>
          </a:p>
          <a:p>
            <a:pPr algn="ctr"/>
            <a:r>
              <a:rPr lang="ru-RU" b="1"/>
              <a:t>«За оборону Кавказа»</a:t>
            </a:r>
          </a:p>
        </p:txBody>
      </p:sp>
      <p:pic>
        <p:nvPicPr>
          <p:cNvPr id="7" name="Рисунок 6" descr="руины города.jpg"/>
          <p:cNvPicPr>
            <a:picLocks noChangeAspect="1"/>
          </p:cNvPicPr>
          <p:nvPr/>
        </p:nvPicPr>
        <p:blipFill>
          <a:blip r:embed="rId4"/>
          <a:srcRect t="16698"/>
          <a:stretch>
            <a:fillRect/>
          </a:stretch>
        </p:blipFill>
        <p:spPr>
          <a:xfrm>
            <a:off x="142875" y="1643063"/>
            <a:ext cx="3548063" cy="2138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разрух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3" y="4357688"/>
            <a:ext cx="333692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0" y="3929063"/>
            <a:ext cx="3773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Разрушенный город Новороссийск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179388" y="142875"/>
            <a:ext cx="3892550" cy="3214688"/>
          </a:xfrm>
        </p:spPr>
        <p:txBody>
          <a:bodyPr/>
          <a:lstStyle/>
          <a:p>
            <a:r>
              <a:rPr lang="ru-RU" sz="4000" smtClean="0"/>
              <a:t>Мемориал защитникам города Новороссийска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Содержимое 4" descr="Малая Земля 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8" y="188913"/>
            <a:ext cx="5072062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Малая Земля 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3143248"/>
            <a:ext cx="5643602" cy="3575962"/>
          </a:xfrm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52"/>
            <a:ext cx="3675092" cy="2089173"/>
          </a:xfrm>
        </p:spPr>
        <p:txBody>
          <a:bodyPr anchor="t"/>
          <a:lstStyle/>
          <a:p>
            <a:pPr algn="l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002060"/>
                </a:solidFill>
              </a:rPr>
              <a:t>Прошла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война</a:t>
            </a:r>
            <a:r>
              <a:rPr lang="en-GB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en-GB" sz="2400" b="1" dirty="0" err="1" smtClean="0">
                <a:solidFill>
                  <a:srgbClr val="002060"/>
                </a:solidFill>
              </a:rPr>
              <a:t>прошла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страда</a:t>
            </a:r>
            <a:r>
              <a:rPr lang="en-GB" sz="2400" b="1" dirty="0" smtClean="0">
                <a:solidFill>
                  <a:srgbClr val="002060"/>
                </a:solidFill>
              </a:rPr>
              <a:t>,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err="1" smtClean="0">
                <a:solidFill>
                  <a:srgbClr val="002060"/>
                </a:solidFill>
              </a:rPr>
              <a:t>Но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боль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взвывает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en-GB" sz="2400" b="1" dirty="0" smtClean="0">
                <a:solidFill>
                  <a:srgbClr val="002060"/>
                </a:solidFill>
              </a:rPr>
              <a:t>к </a:t>
            </a:r>
            <a:r>
              <a:rPr lang="en-GB" sz="2400" b="1" dirty="0" err="1" smtClean="0">
                <a:solidFill>
                  <a:srgbClr val="002060"/>
                </a:solidFill>
              </a:rPr>
              <a:t>людям</a:t>
            </a:r>
            <a:r>
              <a:rPr lang="en-GB" sz="2400" b="1" dirty="0" smtClean="0">
                <a:solidFill>
                  <a:srgbClr val="002060"/>
                </a:solidFill>
              </a:rPr>
              <a:t>: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err="1" smtClean="0">
                <a:solidFill>
                  <a:srgbClr val="002060"/>
                </a:solidFill>
              </a:rPr>
              <a:t>Давайте</a:t>
            </a:r>
            <a:r>
              <a:rPr lang="en-GB" sz="2400" b="1" dirty="0" smtClean="0">
                <a:solidFill>
                  <a:srgbClr val="002060"/>
                </a:solidFill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</a:rPr>
              <a:t>люди</a:t>
            </a:r>
            <a:r>
              <a:rPr lang="en-GB" sz="2400" b="1" dirty="0" smtClean="0">
                <a:solidFill>
                  <a:srgbClr val="002060"/>
                </a:solidFill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</a:rPr>
              <a:t>никогда</a:t>
            </a:r>
            <a:r>
              <a:rPr lang="en-GB" sz="2400" b="1" dirty="0" smtClean="0">
                <a:solidFill>
                  <a:srgbClr val="002060"/>
                </a:solidFill>
              </a:rPr>
              <a:t/>
            </a:r>
            <a:br>
              <a:rPr lang="en-GB" sz="2400" b="1" dirty="0" smtClean="0">
                <a:solidFill>
                  <a:srgbClr val="002060"/>
                </a:solidFill>
              </a:rPr>
            </a:br>
            <a:r>
              <a:rPr lang="en-GB" sz="2400" b="1" dirty="0" err="1" smtClean="0">
                <a:solidFill>
                  <a:srgbClr val="002060"/>
                </a:solidFill>
              </a:rPr>
              <a:t>Об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этом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не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</a:rPr>
              <a:t>забудем</a:t>
            </a:r>
            <a:r>
              <a:rPr lang="en-GB" sz="2400" b="1" dirty="0" smtClean="0">
                <a:solidFill>
                  <a:srgbClr val="002060"/>
                </a:solidFill>
              </a:rPr>
              <a:t>.</a:t>
            </a:r>
            <a:r>
              <a:rPr lang="en-GB" sz="2400" dirty="0" smtClean="0">
                <a:solidFill>
                  <a:srgbClr val="002060"/>
                </a:solidFill>
              </a:rPr>
              <a:t/>
            </a:r>
            <a:br>
              <a:rPr lang="en-GB" sz="2400" dirty="0" smtClean="0">
                <a:solidFill>
                  <a:srgbClr val="002060"/>
                </a:solidFill>
              </a:rPr>
            </a:b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DSCF048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072063" y="4786322"/>
            <a:ext cx="4071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Памятник морякам –защитникам Новороссийска</a:t>
            </a:r>
          </a:p>
        </p:txBody>
      </p:sp>
      <p:pic>
        <p:nvPicPr>
          <p:cNvPr id="8" name="Рисунок 7" descr="IMG_318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57554" y="0"/>
            <a:ext cx="3643306" cy="2732480"/>
          </a:xfrm>
          <a:prstGeom prst="rect">
            <a:avLst/>
          </a:prstGeom>
        </p:spPr>
      </p:pic>
      <p:pic>
        <p:nvPicPr>
          <p:cNvPr id="9" name="Рисунок 8" descr="IMG_331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18422" y="1571612"/>
            <a:ext cx="3025578" cy="2143116"/>
          </a:xfrm>
          <a:prstGeom prst="rect">
            <a:avLst/>
          </a:prstGeom>
        </p:spPr>
      </p:pic>
      <p:pic>
        <p:nvPicPr>
          <p:cNvPr id="11" name="Рисунок 10" descr="IMG_327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57686" y="3000372"/>
            <a:ext cx="2762237" cy="207167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to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981075"/>
            <a:ext cx="4140200" cy="532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18900000" algn="ctr" rotWithShape="0">
              <a:srgbClr val="000514">
                <a:alpha val="50027"/>
              </a:srgbClr>
            </a:outerShdw>
          </a:effectLst>
        </p:spPr>
      </p:pic>
      <p:sp>
        <p:nvSpPr>
          <p:cNvPr id="18434" name="Rectangle 2"/>
          <p:cNvSpPr>
            <a:spLocks noGrp="1" noChangeArrowheads="1"/>
          </p:cNvSpPr>
          <p:nvPr>
            <p:ph type="body"/>
          </p:nvPr>
        </p:nvSpPr>
        <p:spPr>
          <a:xfrm>
            <a:off x="4500563" y="1989138"/>
            <a:ext cx="4895850" cy="4249737"/>
          </a:xfrm>
        </p:spPr>
        <p:txBody>
          <a:bodyPr anchor="t"/>
          <a:lstStyle/>
          <a:p>
            <a:pPr marL="339725" indent="-339725" algn="l">
              <a:spcBef>
                <a:spcPts val="7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>
                <a:solidFill>
                  <a:srgbClr val="002060"/>
                </a:solidFill>
              </a:rPr>
              <a:t>Пусть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память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верную</a:t>
            </a:r>
            <a:r>
              <a:rPr lang="en-GB" sz="2800" b="1" dirty="0">
                <a:solidFill>
                  <a:srgbClr val="002060"/>
                </a:solidFill>
              </a:rPr>
              <a:t> о </a:t>
            </a:r>
            <a:r>
              <a:rPr lang="en-GB" sz="2800" b="1" dirty="0" err="1">
                <a:solidFill>
                  <a:srgbClr val="002060"/>
                </a:solidFill>
              </a:rPr>
              <a:t>ней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</a:p>
          <a:p>
            <a:pPr marL="339725" indent="-339725" algn="l">
              <a:spcBef>
                <a:spcPts val="7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>
                <a:solidFill>
                  <a:srgbClr val="002060"/>
                </a:solidFill>
              </a:rPr>
              <a:t>Хранят</a:t>
            </a:r>
            <a:r>
              <a:rPr lang="en-GB" sz="2800" b="1" dirty="0">
                <a:solidFill>
                  <a:srgbClr val="002060"/>
                </a:solidFill>
              </a:rPr>
              <a:t>, </a:t>
            </a:r>
            <a:r>
              <a:rPr lang="en-GB" sz="2800" b="1" dirty="0" err="1">
                <a:solidFill>
                  <a:srgbClr val="002060"/>
                </a:solidFill>
              </a:rPr>
              <a:t>об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этой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муке</a:t>
            </a:r>
            <a:r>
              <a:rPr lang="en-GB" sz="2800" b="1" dirty="0">
                <a:solidFill>
                  <a:srgbClr val="002060"/>
                </a:solidFill>
              </a:rPr>
              <a:t>,</a:t>
            </a:r>
          </a:p>
          <a:p>
            <a:pPr marL="339725" indent="-339725" algn="l">
              <a:spcBef>
                <a:spcPts val="7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>
                <a:solidFill>
                  <a:srgbClr val="002060"/>
                </a:solidFill>
              </a:rPr>
              <a:t>И </a:t>
            </a:r>
            <a:r>
              <a:rPr lang="en-GB" sz="2800" b="1" dirty="0" err="1">
                <a:solidFill>
                  <a:srgbClr val="002060"/>
                </a:solidFill>
              </a:rPr>
              <a:t>дети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нынешних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детей</a:t>
            </a:r>
            <a:r>
              <a:rPr lang="en-GB" sz="2800" b="1" dirty="0">
                <a:solidFill>
                  <a:srgbClr val="002060"/>
                </a:solidFill>
              </a:rPr>
              <a:t>, </a:t>
            </a:r>
          </a:p>
          <a:p>
            <a:pPr marL="339725" indent="-339725" algn="l">
              <a:spcBef>
                <a:spcPts val="7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>
                <a:solidFill>
                  <a:srgbClr val="002060"/>
                </a:solidFill>
              </a:rPr>
              <a:t>И </a:t>
            </a:r>
            <a:r>
              <a:rPr lang="en-GB" sz="2800" b="1" dirty="0" err="1">
                <a:solidFill>
                  <a:srgbClr val="002060"/>
                </a:solidFill>
              </a:rPr>
              <a:t>наших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внуков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внуки</a:t>
            </a:r>
            <a:r>
              <a:rPr lang="en-GB" sz="2800" b="1" dirty="0">
                <a:solidFill>
                  <a:srgbClr val="002060"/>
                </a:solidFill>
              </a:rPr>
              <a:t>.</a:t>
            </a:r>
          </a:p>
          <a:p>
            <a:pPr marL="339725" indent="-339725" algn="l">
              <a:spcBef>
                <a:spcPts val="700"/>
              </a:spcBef>
              <a:buClr>
                <a:srgbClr val="FFCC00"/>
              </a:buClr>
              <a:buSzPct val="7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134</Words>
  <Application>Microsoft Office PowerPoint</Application>
  <PresentationFormat>Экран (4:3)</PresentationFormat>
  <Paragraphs>39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образовательное учреждение  средняя общеобразовательная школа №8 Темрюкский район поселок Сенной</vt:lpstr>
      <vt:lpstr>22 июня 1941г. ровно в 4 часа утра Германия вероломно напала на нашу Родину</vt:lpstr>
      <vt:lpstr>Слайд 3</vt:lpstr>
      <vt:lpstr>Слайд 4</vt:lpstr>
      <vt:lpstr>Морская пехота Куникова</vt:lpstr>
      <vt:lpstr>Награды защитников Новороссийска</vt:lpstr>
      <vt:lpstr>Мемориал защитникам города Новороссийска </vt:lpstr>
      <vt:lpstr>Прошла война,  прошла страда, Но боль взвывает  к людям: Давайте, люди, никогда Об этом не забудем.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2011 года –  50 лет первого полета человека в космос</dc:title>
  <dc:creator>Никонорова</dc:creator>
  <cp:lastModifiedBy>Admin</cp:lastModifiedBy>
  <cp:revision>70</cp:revision>
  <dcterms:created xsi:type="dcterms:W3CDTF">2011-04-09T17:16:15Z</dcterms:created>
  <dcterms:modified xsi:type="dcterms:W3CDTF">2013-02-12T17:37:14Z</dcterms:modified>
</cp:coreProperties>
</file>