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97E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8" autoAdjust="0"/>
    <p:restoredTop sz="94660"/>
  </p:normalViewPr>
  <p:slideViewPr>
    <p:cSldViewPr>
      <p:cViewPr varScale="1">
        <p:scale>
          <a:sx n="90" d="100"/>
          <a:sy n="90" d="100"/>
        </p:scale>
        <p:origin x="-12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492349-86D4-4C89-BC9D-C9EC02EF1FE8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86431B6-E702-4669-BB12-6115FB152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Полина\Рабочий стол\полина\для школы\5 класс\физ-ра\171843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797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285992"/>
            <a:ext cx="7772400" cy="147002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dirty="0" smtClean="0">
                <a:solidFill>
                  <a:srgbClr val="E997E9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Кроссворд</a:t>
            </a:r>
            <a:br>
              <a:rPr lang="ru-RU" sz="5400" dirty="0" smtClean="0">
                <a:solidFill>
                  <a:srgbClr val="E997E9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dirty="0" smtClean="0">
                <a:solidFill>
                  <a:srgbClr val="E997E9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«Виды спорта»</a:t>
            </a:r>
            <a:endParaRPr lang="ru-RU" sz="5400" dirty="0">
              <a:solidFill>
                <a:srgbClr val="E997E9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6072182"/>
            <a:ext cx="5286412" cy="785818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Делала ученица 5Б класса</a:t>
            </a:r>
          </a:p>
          <a:p>
            <a:pPr algn="ctr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Блинова Полина</a:t>
            </a:r>
            <a:endParaRPr lang="ru-RU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500042"/>
            <a:ext cx="8858312" cy="1285885"/>
          </a:xfrm>
        </p:spPr>
        <p:txBody>
          <a:bodyPr/>
          <a:lstStyle/>
          <a:p>
            <a:pPr algn="ctr"/>
            <a:r>
              <a:rPr lang="ru-RU" sz="4000" dirty="0" smtClean="0"/>
              <a:t>Разгадайте кроссворд. </a:t>
            </a:r>
            <a:br>
              <a:rPr lang="ru-RU" sz="4000" dirty="0" smtClean="0"/>
            </a:br>
            <a:r>
              <a:rPr lang="ru-RU" sz="4000" dirty="0" smtClean="0"/>
              <a:t>Какое слово получилось в центре?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714884"/>
            <a:ext cx="6572264" cy="2000264"/>
          </a:xfrm>
        </p:spPr>
        <p:txBody>
          <a:bodyPr>
            <a:noAutofit/>
          </a:bodyPr>
          <a:lstStyle/>
          <a:p>
            <a:pPr marL="274320" indent="-228600"/>
            <a:r>
              <a:rPr lang="ru-RU" sz="1400" dirty="0" smtClean="0">
                <a:solidFill>
                  <a:schemeClr val="tx1"/>
                </a:solidFill>
              </a:rPr>
              <a:t>1.Спортивная командная игра с мячом. В неё играют две команды, каждая из которых состоит из пяти игроков. Цель каждой команды — забросить руками мяч в кольцо с сеткой (корзину) соперника и помешать другой команде овладеть мячом и забросить его в свою корзину.</a:t>
            </a:r>
          </a:p>
          <a:p>
            <a:pPr marL="274320" indent="-228600"/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3.Японское боевое искусство, которое было создано</a:t>
            </a:r>
          </a:p>
          <a:p>
            <a:pPr marL="274320" indent="-228600"/>
            <a:r>
              <a:rPr lang="ru-RU" sz="1400" dirty="0" smtClean="0">
                <a:solidFill>
                  <a:schemeClr val="tx1"/>
                </a:solidFill>
              </a:rPr>
              <a:t> 2.                                            </a:t>
            </a:r>
            <a:r>
              <a:rPr lang="ru-RU" sz="1400" dirty="0" err="1" smtClean="0">
                <a:solidFill>
                  <a:schemeClr val="tx1"/>
                </a:solidFill>
              </a:rPr>
              <a:t>Уэсиба</a:t>
            </a:r>
            <a:r>
              <a:rPr lang="ru-RU" sz="1400" dirty="0" smtClean="0">
                <a:solidFill>
                  <a:schemeClr val="tx1"/>
                </a:solidFill>
              </a:rPr>
              <a:t> </a:t>
            </a:r>
            <a:r>
              <a:rPr lang="ru-RU" sz="1400" dirty="0" err="1" smtClean="0">
                <a:solidFill>
                  <a:schemeClr val="tx1"/>
                </a:solidFill>
              </a:rPr>
              <a:t>Сорихеем</a:t>
            </a:r>
            <a:r>
              <a:rPr lang="ru-RU" sz="1400" dirty="0" smtClean="0">
                <a:solidFill>
                  <a:schemeClr val="tx1"/>
                </a:solidFill>
              </a:rPr>
              <a:t> в 1930-ых – 1940-ых годах. </a:t>
            </a:r>
          </a:p>
          <a:p>
            <a:pPr marL="274320" indent="-228600"/>
            <a:endParaRPr lang="ru-RU" sz="1400" dirty="0" smtClean="0">
              <a:solidFill>
                <a:schemeClr val="tx1"/>
              </a:solidFill>
            </a:endParaRPr>
          </a:p>
          <a:p>
            <a:pPr marL="274320" indent="-228600">
              <a:buAutoNum type="arabicPeriod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74320" indent="-228600">
              <a:buAutoNum type="arabicPeriod"/>
            </a:pPr>
            <a:endParaRPr lang="ru-RU" sz="14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3000372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и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414338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б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414338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у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1857364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с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414338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FFFF"/>
                </a:solidFill>
              </a:rPr>
              <a:t>ф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2428868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п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3000372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о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3571876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р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4143380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т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414338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л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628" y="414338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о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3000372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FFFF"/>
                </a:solidFill>
              </a:rPr>
              <a:t>д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85918" y="3000372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к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42976" y="3000372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FFFF"/>
                </a:solidFill>
              </a:rPr>
              <a:t>й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3000372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а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72396" y="185736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л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628" y="242886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а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57686" y="242886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л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29454" y="185736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о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86512" y="185736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б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43570" y="185736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т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0628" y="185736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е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357686" y="185736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к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28860" y="185736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б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71802" y="185736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а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43570" y="242886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в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86512" y="242886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а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929454" y="242886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FFFFFF"/>
                </a:solidFill>
              </a:rPr>
              <a:t>н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72396" y="242886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и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215306" y="242886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е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286512" y="357187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и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643570" y="357187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б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000628" y="357187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г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357686" y="357187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FF"/>
                </a:solidFill>
              </a:rPr>
              <a:t>е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428860" y="1857364"/>
            <a:ext cx="142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1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714744" y="3571876"/>
            <a:ext cx="142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0034" y="2928934"/>
            <a:ext cx="135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3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721156" y="2428868"/>
            <a:ext cx="13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2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438478" y="4143380"/>
            <a:ext cx="133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5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643702" y="4214818"/>
            <a:ext cx="2357454" cy="250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4.</a:t>
            </a:r>
            <a:r>
              <a:rPr lang="ru-RU" sz="1400" dirty="0"/>
              <a:t> </a:t>
            </a:r>
            <a:r>
              <a:rPr lang="ru-RU" sz="1400" dirty="0" smtClean="0"/>
              <a:t>Спортивная </a:t>
            </a:r>
            <a:r>
              <a:rPr lang="ru-RU" sz="1400" dirty="0"/>
              <a:t>командная игра с мячом овальной </a:t>
            </a:r>
            <a:r>
              <a:rPr lang="ru-RU" sz="1400" dirty="0" smtClean="0"/>
              <a:t>формы.</a:t>
            </a:r>
          </a:p>
          <a:p>
            <a:r>
              <a:rPr lang="ru-RU" sz="1400" dirty="0" smtClean="0"/>
              <a:t>5.</a:t>
            </a:r>
            <a:r>
              <a:rPr lang="ru-RU" sz="1400" dirty="0"/>
              <a:t> </a:t>
            </a:r>
            <a:r>
              <a:rPr lang="ru-RU" sz="1400" dirty="0" smtClean="0"/>
              <a:t>Командный </a:t>
            </a:r>
            <a:r>
              <a:rPr lang="ru-RU" sz="1400" dirty="0"/>
              <a:t>вид спорта, в котором целью является забить мяч в ворота соперника ногами или другими частями тела (кроме рук) большее количество раз, чем команда соперника.</a:t>
            </a:r>
          </a:p>
        </p:txBody>
      </p:sp>
      <p:pic>
        <p:nvPicPr>
          <p:cNvPr id="53" name="Picture 2" descr="http://birlik.k12.tr/imagestore/birlik-k12/haber/haber-f0n2a8t218fqp4418mp3ooh25ea5m19s9ljbpbglylt368f3zm.jpg"/>
          <p:cNvPicPr>
            <a:picLocks noChangeAspect="1" noChangeArrowheads="1"/>
          </p:cNvPicPr>
          <p:nvPr/>
        </p:nvPicPr>
        <p:blipFill>
          <a:blip r:embed="rId2" cstate="print"/>
          <a:srcRect l="79919" t="51243" r="409" b="27018"/>
          <a:stretch>
            <a:fillRect/>
          </a:stretch>
        </p:blipFill>
        <p:spPr bwMode="auto">
          <a:xfrm>
            <a:off x="357158" y="5572140"/>
            <a:ext cx="1214446" cy="10626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000"/>
                            </p:stCondLst>
                            <p:childTnLst>
                              <p:par>
                                <p:cTn id="1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0"/>
                            </p:stCondLst>
                            <p:childTnLst>
                              <p:par>
                                <p:cTn id="1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3000"/>
                            </p:stCondLst>
                            <p:childTnLst>
                              <p:par>
                                <p:cTn id="19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000"/>
                            </p:stCondLst>
                            <p:childTnLst>
                              <p:par>
                                <p:cTn id="19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2000"/>
                            </p:stCondLst>
                            <p:childTnLst>
                              <p:par>
                                <p:cTn id="2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0"/>
                            </p:stCondLst>
                            <p:childTnLst>
                              <p:par>
                                <p:cTn id="2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43932" cy="1214446"/>
          </a:xfrm>
        </p:spPr>
        <p:txBody>
          <a:bodyPr/>
          <a:lstStyle/>
          <a:p>
            <a:pPr algn="ctr"/>
            <a:r>
              <a:rPr lang="ru-RU" sz="4000" dirty="0" smtClean="0"/>
              <a:t>Решите кроссворд.</a:t>
            </a:r>
            <a:br>
              <a:rPr lang="ru-RU" sz="4000" dirty="0" smtClean="0"/>
            </a:br>
            <a:r>
              <a:rPr lang="ru-RU" sz="4000" dirty="0" smtClean="0"/>
              <a:t>Какое слово в центре?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3000372"/>
            <a:ext cx="2285984" cy="3000396"/>
          </a:xfrm>
        </p:spPr>
        <p:txBody>
          <a:bodyPr>
            <a:normAutofit/>
          </a:bodyPr>
          <a:lstStyle/>
          <a:p>
            <a:pPr marL="388620" indent="-342900"/>
            <a:r>
              <a:rPr lang="ru-RU" sz="1400" dirty="0" smtClean="0"/>
              <a:t>1.Прием</a:t>
            </a:r>
            <a:r>
              <a:rPr lang="ru-RU" sz="1400" dirty="0" smtClean="0"/>
              <a:t>, с помощью которого игрок направляет мяч партнеру для продолжения атаки</a:t>
            </a:r>
            <a:r>
              <a:rPr lang="ru-RU" sz="1400" dirty="0" smtClean="0"/>
              <a:t>.</a:t>
            </a:r>
          </a:p>
          <a:p>
            <a:pPr marL="388620" indent="-342900"/>
            <a:r>
              <a:rPr lang="ru-RU" sz="1400" dirty="0" smtClean="0"/>
              <a:t>2.</a:t>
            </a:r>
            <a:r>
              <a:rPr lang="ru-RU" sz="1400" dirty="0" smtClean="0"/>
              <a:t> Она фиксируются на кольце при помощи специальных креплений</a:t>
            </a:r>
            <a:r>
              <a:rPr lang="ru-RU" sz="1400" dirty="0" smtClean="0"/>
              <a:t>.</a:t>
            </a:r>
          </a:p>
          <a:p>
            <a:pPr marL="388620" indent="-342900"/>
            <a:r>
              <a:rPr lang="ru-RU" sz="1400" dirty="0" smtClean="0"/>
              <a:t>3.Тот кто играет против.</a:t>
            </a:r>
          </a:p>
          <a:p>
            <a:pPr marL="388620" indent="-342900"/>
            <a:r>
              <a:rPr lang="ru-RU" sz="1400" dirty="0" smtClean="0"/>
              <a:t>4.Сколько человек играет в баскетбол?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214311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214311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д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271462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271462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271462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т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271462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6143644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л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5572140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5000636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б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14810" y="4429132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т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3857628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3286124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14810" y="2714620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14810" y="2143116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14810" y="1571612"/>
            <a:ext cx="642942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б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285984" y="214311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р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500694" y="214311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385762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р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857752" y="214311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ч</a:t>
            </a:r>
            <a:endParaRPr lang="ru-RU" sz="3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214311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п</a:t>
            </a:r>
            <a:endParaRPr lang="ru-RU" sz="36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643042" y="214311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571868" y="614364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928926" y="614364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643042" y="614364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р</a:t>
            </a:r>
            <a:endParaRPr lang="ru-RU" sz="3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285984" y="385762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928926" y="385762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571868" y="385762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п</a:t>
            </a:r>
            <a:endParaRPr lang="ru-RU" sz="3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000100" y="614364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п</a:t>
            </a:r>
            <a:endParaRPr lang="ru-RU" sz="3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285984" y="614364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571868" y="557214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143636" y="385762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500694" y="385762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н</a:t>
            </a:r>
            <a:endParaRPr lang="ru-RU" sz="36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857752" y="6143644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429520" y="557214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857752" y="557214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786578" y="557214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д</a:t>
            </a:r>
            <a:endParaRPr lang="ru-RU" sz="3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143636" y="557214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н</a:t>
            </a:r>
            <a:endParaRPr lang="ru-RU" sz="36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500694" y="5572140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6786578" y="3857628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857752" y="500063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р</a:t>
            </a:r>
            <a:endParaRPr lang="ru-RU" sz="36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500694" y="500063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143636" y="500063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6786578" y="500063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7429520" y="5000636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2928926" y="4429132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п</a:t>
            </a:r>
            <a:endParaRPr lang="ru-RU" sz="36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3571868" y="4429132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я</a:t>
            </a:r>
            <a:endParaRPr lang="ru-RU" sz="36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857752" y="4429132"/>
            <a:ext cx="64294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ь</a:t>
            </a:r>
            <a:endParaRPr lang="ru-RU" sz="36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071538" y="2071678"/>
            <a:ext cx="122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286248" y="2643182"/>
            <a:ext cx="122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357422" y="3786190"/>
            <a:ext cx="122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928926" y="4429132"/>
            <a:ext cx="122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286248" y="4929198"/>
            <a:ext cx="122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643306" y="5500702"/>
            <a:ext cx="122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071538" y="6072206"/>
            <a:ext cx="122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7429520" y="1857364"/>
            <a:ext cx="171448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5.</a:t>
            </a:r>
            <a:r>
              <a:rPr lang="ru-RU" sz="1400" dirty="0" smtClean="0"/>
              <a:t> Резкий взмах руки или рук, </a:t>
            </a:r>
            <a:r>
              <a:rPr lang="ru-RU" sz="1400" dirty="0" smtClean="0"/>
              <a:t>благодаря</a:t>
            </a:r>
          </a:p>
          <a:p>
            <a:r>
              <a:rPr lang="ru-RU" sz="1400" dirty="0" smtClean="0"/>
              <a:t>которому  мяч перемещается </a:t>
            </a:r>
            <a:r>
              <a:rPr lang="ru-RU" sz="1400" dirty="0" smtClean="0"/>
              <a:t>в </a:t>
            </a:r>
            <a:r>
              <a:rPr lang="ru-RU" sz="1400" dirty="0" smtClean="0"/>
              <a:t>воздухе.</a:t>
            </a:r>
          </a:p>
          <a:p>
            <a:r>
              <a:rPr lang="ru-RU" sz="1400" dirty="0" smtClean="0"/>
              <a:t>6.Мы дружная .......!</a:t>
            </a:r>
          </a:p>
          <a:p>
            <a:r>
              <a:rPr lang="ru-RU" sz="1400" dirty="0" smtClean="0"/>
              <a:t>7.Для каждой игры есть …….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000"/>
                            </p:stCondLst>
                            <p:childTnLst>
                              <p:par>
                                <p:cTn id="1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000"/>
                            </p:stCondLst>
                            <p:childTnLst>
                              <p:par>
                                <p:cTn id="1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000"/>
                            </p:stCondLst>
                            <p:childTnLst>
                              <p:par>
                                <p:cTn id="17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"/>
                            </p:stCondLst>
                            <p:childTnLst>
                              <p:par>
                                <p:cTn id="20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0"/>
                            </p:stCondLst>
                            <p:childTnLst>
                              <p:par>
                                <p:cTn id="2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000"/>
                            </p:stCondLst>
                            <p:childTnLst>
                              <p:par>
                                <p:cTn id="2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000"/>
                            </p:stCondLst>
                            <p:childTnLst>
                              <p:par>
                                <p:cTn id="2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3000"/>
                            </p:stCondLst>
                            <p:childTnLst>
                              <p:par>
                                <p:cTn id="2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000"/>
                            </p:stCondLst>
                            <p:childTnLst>
                              <p:par>
                                <p:cTn id="26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6000"/>
                            </p:stCondLst>
                            <p:childTnLst>
                              <p:par>
                                <p:cTn id="26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000"/>
                            </p:stCondLst>
                            <p:childTnLst>
                              <p:par>
                                <p:cTn id="28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000"/>
                            </p:stCondLst>
                            <p:childTnLst>
                              <p:par>
                                <p:cTn id="29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3000"/>
                            </p:stCondLst>
                            <p:childTnLst>
                              <p:par>
                                <p:cTn id="29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000"/>
                            </p:stCondLst>
                            <p:childTnLst>
                              <p:par>
                                <p:cTn id="30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5000"/>
                            </p:stCondLst>
                            <p:childTnLst>
                              <p:par>
                                <p:cTn id="3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6000"/>
                            </p:stCondLst>
                            <p:childTnLst>
                              <p:par>
                                <p:cTn id="3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Documents and Settings\Полина\Рабочий стол\полина\для школы\5 класс\физ-ра\2008061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876"/>
            <a:ext cx="8229600" cy="106984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6000" dirty="0" smtClean="0">
                <a:solidFill>
                  <a:srgbClr val="E997E9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Спасибо за </a:t>
            </a:r>
            <a:r>
              <a:rPr lang="ru-RU" sz="6000" dirty="0" err="1" smtClean="0">
                <a:solidFill>
                  <a:srgbClr val="E997E9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внимние</a:t>
            </a:r>
            <a:r>
              <a:rPr lang="ru-RU" sz="6000" dirty="0" smtClean="0">
                <a:solidFill>
                  <a:srgbClr val="E997E9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!</a:t>
            </a:r>
            <a:br>
              <a:rPr lang="ru-RU" sz="6000" dirty="0" smtClean="0">
                <a:solidFill>
                  <a:srgbClr val="E997E9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6000" dirty="0" smtClean="0">
                <a:solidFill>
                  <a:srgbClr val="E997E9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Конец!</a:t>
            </a:r>
            <a:endParaRPr lang="ru-RU" sz="6000" dirty="0">
              <a:solidFill>
                <a:srgbClr val="E997E9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284</TotalTime>
  <Words>189</Words>
  <Application>Microsoft Office PowerPoint</Application>
  <PresentationFormat>Экран (4:3)</PresentationFormat>
  <Paragraphs>113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Кроссворд «Виды спорта»</vt:lpstr>
      <vt:lpstr>Разгадайте кроссворд.  Какое слово получилось в центре?</vt:lpstr>
      <vt:lpstr>Решите кроссворд. Какое слово в центре?</vt:lpstr>
      <vt:lpstr>Спасибо за внимние! Конец!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«Виды спорта»</dc:title>
  <dc:creator>Полина</dc:creator>
  <cp:lastModifiedBy>Полина</cp:lastModifiedBy>
  <cp:revision>29</cp:revision>
  <dcterms:created xsi:type="dcterms:W3CDTF">2012-11-13T09:57:55Z</dcterms:created>
  <dcterms:modified xsi:type="dcterms:W3CDTF">2012-11-13T16:11:49Z</dcterms:modified>
</cp:coreProperties>
</file>