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83" r:id="rId8"/>
    <p:sldId id="261" r:id="rId9"/>
    <p:sldId id="264" r:id="rId10"/>
    <p:sldId id="265" r:id="rId11"/>
    <p:sldId id="266" r:id="rId12"/>
    <p:sldId id="278" r:id="rId13"/>
    <p:sldId id="267" r:id="rId14"/>
    <p:sldId id="268" r:id="rId15"/>
    <p:sldId id="269" r:id="rId16"/>
    <p:sldId id="270" r:id="rId17"/>
    <p:sldId id="271" r:id="rId18"/>
    <p:sldId id="279" r:id="rId19"/>
    <p:sldId id="282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E3983-71C1-4DA9-8C37-574D56EFBA0C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1CEF1A-7104-429F-89DD-68DD81FD0C40}">
      <dgm:prSet phldrT="[Текст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помощь воспитанникам адаптироваться в быстроменяющихся условиях современности</a:t>
          </a:r>
          <a:endParaRPr lang="ru-RU" dirty="0"/>
        </a:p>
      </dgm:t>
    </dgm:pt>
    <dgm:pt modelId="{6BF7590C-C8DB-462E-8E90-F649D11460A6}" type="parTrans" cxnId="{C7590A82-F238-4ECC-983E-CBB38B1062BC}">
      <dgm:prSet/>
      <dgm:spPr/>
      <dgm:t>
        <a:bodyPr/>
        <a:lstStyle/>
        <a:p>
          <a:endParaRPr lang="ru-RU"/>
        </a:p>
      </dgm:t>
    </dgm:pt>
    <dgm:pt modelId="{28A9F752-7FAE-41FA-8DF8-7B8DF6FD3F45}" type="sibTrans" cxnId="{C7590A82-F238-4ECC-983E-CBB38B1062BC}">
      <dgm:prSet/>
      <dgm:spPr/>
      <dgm:t>
        <a:bodyPr/>
        <a:lstStyle/>
        <a:p>
          <a:endParaRPr lang="ru-RU"/>
        </a:p>
      </dgm:t>
    </dgm:pt>
    <dgm:pt modelId="{464FBFAE-EEF4-445E-8C05-2E61071ABDDB}">
      <dgm:prSet phldrT="[Текст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проблема развития творческих способностей младших школьников средствами аппликации</a:t>
          </a:r>
          <a:endParaRPr lang="ru-RU" dirty="0"/>
        </a:p>
      </dgm:t>
    </dgm:pt>
    <dgm:pt modelId="{C0046C32-30C0-4875-A012-7CF869C3C4AE}" type="parTrans" cxnId="{11CE5BF3-EF3B-4569-9B10-8926B4D60455}">
      <dgm:prSet/>
      <dgm:spPr/>
      <dgm:t>
        <a:bodyPr/>
        <a:lstStyle/>
        <a:p>
          <a:endParaRPr lang="ru-RU"/>
        </a:p>
      </dgm:t>
    </dgm:pt>
    <dgm:pt modelId="{A17F239F-CD38-4895-B4F6-D3D7F6730E89}" type="sibTrans" cxnId="{11CE5BF3-EF3B-4569-9B10-8926B4D60455}">
      <dgm:prSet/>
      <dgm:spPr/>
      <dgm:t>
        <a:bodyPr/>
        <a:lstStyle/>
        <a:p>
          <a:endParaRPr lang="ru-RU"/>
        </a:p>
      </dgm:t>
    </dgm:pt>
    <dgm:pt modelId="{04199BA5-0298-43E9-BCDB-6F7844CA0A85}">
      <dgm:prSet phldrT="[Текст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социальный заказ родителей воспитанников</a:t>
          </a:r>
          <a:endParaRPr lang="ru-RU" dirty="0"/>
        </a:p>
      </dgm:t>
    </dgm:pt>
    <dgm:pt modelId="{58AC14F4-846F-410A-AA22-D48B9355DBEB}" type="parTrans" cxnId="{92A2D904-A62F-4D7E-A3C0-7FF9DA0575CE}">
      <dgm:prSet/>
      <dgm:spPr/>
      <dgm:t>
        <a:bodyPr/>
        <a:lstStyle/>
        <a:p>
          <a:endParaRPr lang="ru-RU"/>
        </a:p>
      </dgm:t>
    </dgm:pt>
    <dgm:pt modelId="{1E354A7E-28CE-4776-9D2A-B957D186760C}" type="sibTrans" cxnId="{92A2D904-A62F-4D7E-A3C0-7FF9DA0575CE}">
      <dgm:prSet/>
      <dgm:spPr/>
      <dgm:t>
        <a:bodyPr/>
        <a:lstStyle/>
        <a:p>
          <a:endParaRPr lang="ru-RU"/>
        </a:p>
      </dgm:t>
    </dgm:pt>
    <dgm:pt modelId="{80537958-DE91-4D0F-9C41-41193268A43D}" type="pres">
      <dgm:prSet presAssocID="{67FE3983-71C1-4DA9-8C37-574D56EFBA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2F53CF-0997-4115-BBFE-ED754096EF26}" type="pres">
      <dgm:prSet presAssocID="{D91CEF1A-7104-429F-89DD-68DD81FD0C40}" presName="node" presStyleLbl="node1" presStyleIdx="0" presStyleCnt="3" custRadScaleRad="87148" custRadScaleInc="-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C05F4-DCB5-4B4B-944F-D9878412E540}" type="pres">
      <dgm:prSet presAssocID="{28A9F752-7FAE-41FA-8DF8-7B8DF6FD3F4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17CB575-D3D1-4951-BF84-5F9E6C1DBCCF}" type="pres">
      <dgm:prSet presAssocID="{28A9F752-7FAE-41FA-8DF8-7B8DF6FD3F4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21928C9-4058-4AE9-A5F8-817795E4B956}" type="pres">
      <dgm:prSet presAssocID="{464FBFAE-EEF4-445E-8C05-2E61071ABDDB}" presName="node" presStyleLbl="node1" presStyleIdx="1" presStyleCnt="3" custRadScaleRad="95328" custRadScaleInc="-8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6829B-F59B-4565-9399-FF8414D68E49}" type="pres">
      <dgm:prSet presAssocID="{A17F239F-CD38-4895-B4F6-D3D7F6730E8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7B8F12D-24CA-4AED-A827-1089CA363836}" type="pres">
      <dgm:prSet presAssocID="{A17F239F-CD38-4895-B4F6-D3D7F6730E8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B106939-B0C5-4400-A4EE-1888BAC1034B}" type="pres">
      <dgm:prSet presAssocID="{04199BA5-0298-43E9-BCDB-6F7844CA0A85}" presName="node" presStyleLbl="node1" presStyleIdx="2" presStyleCnt="3" custRadScaleRad="95328" custRadScaleInc="8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99EFB-4BE6-4F94-933C-DB82E28B7D6F}" type="pres">
      <dgm:prSet presAssocID="{1E354A7E-28CE-4776-9D2A-B957D186760C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C5E491C-1131-4D33-B7D1-4CD304521B54}" type="pres">
      <dgm:prSet presAssocID="{1E354A7E-28CE-4776-9D2A-B957D186760C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1CE5BF3-EF3B-4569-9B10-8926B4D60455}" srcId="{67FE3983-71C1-4DA9-8C37-574D56EFBA0C}" destId="{464FBFAE-EEF4-445E-8C05-2E61071ABDDB}" srcOrd="1" destOrd="0" parTransId="{C0046C32-30C0-4875-A012-7CF869C3C4AE}" sibTransId="{A17F239F-CD38-4895-B4F6-D3D7F6730E89}"/>
    <dgm:cxn modelId="{4B936BC4-2985-4958-8337-598F955B8D34}" type="presOf" srcId="{A17F239F-CD38-4895-B4F6-D3D7F6730E89}" destId="{57B8F12D-24CA-4AED-A827-1089CA363836}" srcOrd="1" destOrd="0" presId="urn:microsoft.com/office/officeart/2005/8/layout/cycle7"/>
    <dgm:cxn modelId="{2C632D9D-AB06-421D-81D0-B87FD1FEDCAD}" type="presOf" srcId="{28A9F752-7FAE-41FA-8DF8-7B8DF6FD3F45}" destId="{9F5C05F4-DCB5-4B4B-944F-D9878412E540}" srcOrd="0" destOrd="0" presId="urn:microsoft.com/office/officeart/2005/8/layout/cycle7"/>
    <dgm:cxn modelId="{0424B9EC-238C-42C6-861A-F4CBD1F726CD}" type="presOf" srcId="{28A9F752-7FAE-41FA-8DF8-7B8DF6FD3F45}" destId="{B17CB575-D3D1-4951-BF84-5F9E6C1DBCCF}" srcOrd="1" destOrd="0" presId="urn:microsoft.com/office/officeart/2005/8/layout/cycle7"/>
    <dgm:cxn modelId="{7D71EE79-83D4-4D30-BFB0-07999D8E8340}" type="presOf" srcId="{67FE3983-71C1-4DA9-8C37-574D56EFBA0C}" destId="{80537958-DE91-4D0F-9C41-41193268A43D}" srcOrd="0" destOrd="0" presId="urn:microsoft.com/office/officeart/2005/8/layout/cycle7"/>
    <dgm:cxn modelId="{92A2D904-A62F-4D7E-A3C0-7FF9DA0575CE}" srcId="{67FE3983-71C1-4DA9-8C37-574D56EFBA0C}" destId="{04199BA5-0298-43E9-BCDB-6F7844CA0A85}" srcOrd="2" destOrd="0" parTransId="{58AC14F4-846F-410A-AA22-D48B9355DBEB}" sibTransId="{1E354A7E-28CE-4776-9D2A-B957D186760C}"/>
    <dgm:cxn modelId="{C7590A82-F238-4ECC-983E-CBB38B1062BC}" srcId="{67FE3983-71C1-4DA9-8C37-574D56EFBA0C}" destId="{D91CEF1A-7104-429F-89DD-68DD81FD0C40}" srcOrd="0" destOrd="0" parTransId="{6BF7590C-C8DB-462E-8E90-F649D11460A6}" sibTransId="{28A9F752-7FAE-41FA-8DF8-7B8DF6FD3F45}"/>
    <dgm:cxn modelId="{9FDE50D9-E792-4DF0-86BB-9E90F580129A}" type="presOf" srcId="{A17F239F-CD38-4895-B4F6-D3D7F6730E89}" destId="{6F96829B-F59B-4565-9399-FF8414D68E49}" srcOrd="0" destOrd="0" presId="urn:microsoft.com/office/officeart/2005/8/layout/cycle7"/>
    <dgm:cxn modelId="{0A555941-BF52-485E-B3B6-382712E17195}" type="presOf" srcId="{D91CEF1A-7104-429F-89DD-68DD81FD0C40}" destId="{4B2F53CF-0997-4115-BBFE-ED754096EF26}" srcOrd="0" destOrd="0" presId="urn:microsoft.com/office/officeart/2005/8/layout/cycle7"/>
    <dgm:cxn modelId="{9E278E4A-083E-4810-AF1D-B8755BDFB01C}" type="presOf" srcId="{464FBFAE-EEF4-445E-8C05-2E61071ABDDB}" destId="{821928C9-4058-4AE9-A5F8-817795E4B956}" srcOrd="0" destOrd="0" presId="urn:microsoft.com/office/officeart/2005/8/layout/cycle7"/>
    <dgm:cxn modelId="{773556A1-13EF-4578-81EA-026BC1016FD6}" type="presOf" srcId="{1E354A7E-28CE-4776-9D2A-B957D186760C}" destId="{6C5E491C-1131-4D33-B7D1-4CD304521B54}" srcOrd="1" destOrd="0" presId="urn:microsoft.com/office/officeart/2005/8/layout/cycle7"/>
    <dgm:cxn modelId="{0B01EA71-286F-41EB-B242-17D16D2814F4}" type="presOf" srcId="{1E354A7E-28CE-4776-9D2A-B957D186760C}" destId="{88099EFB-4BE6-4F94-933C-DB82E28B7D6F}" srcOrd="0" destOrd="0" presId="urn:microsoft.com/office/officeart/2005/8/layout/cycle7"/>
    <dgm:cxn modelId="{8BBDFE27-FDFA-4116-9B33-4C95F184FCF0}" type="presOf" srcId="{04199BA5-0298-43E9-BCDB-6F7844CA0A85}" destId="{CB106939-B0C5-4400-A4EE-1888BAC1034B}" srcOrd="0" destOrd="0" presId="urn:microsoft.com/office/officeart/2005/8/layout/cycle7"/>
    <dgm:cxn modelId="{69C8A1BD-3E00-48BC-BB55-9511AE13D4FF}" type="presParOf" srcId="{80537958-DE91-4D0F-9C41-41193268A43D}" destId="{4B2F53CF-0997-4115-BBFE-ED754096EF26}" srcOrd="0" destOrd="0" presId="urn:microsoft.com/office/officeart/2005/8/layout/cycle7"/>
    <dgm:cxn modelId="{0F183E70-B4BB-4A10-9BF0-D01CB14C4247}" type="presParOf" srcId="{80537958-DE91-4D0F-9C41-41193268A43D}" destId="{9F5C05F4-DCB5-4B4B-944F-D9878412E540}" srcOrd="1" destOrd="0" presId="urn:microsoft.com/office/officeart/2005/8/layout/cycle7"/>
    <dgm:cxn modelId="{DF01C63A-B206-4D15-ABEF-C51A8A2C5A6D}" type="presParOf" srcId="{9F5C05F4-DCB5-4B4B-944F-D9878412E540}" destId="{B17CB575-D3D1-4951-BF84-5F9E6C1DBCCF}" srcOrd="0" destOrd="0" presId="urn:microsoft.com/office/officeart/2005/8/layout/cycle7"/>
    <dgm:cxn modelId="{A27AD3B0-15E2-4E6F-9F00-B4BDC0FB2196}" type="presParOf" srcId="{80537958-DE91-4D0F-9C41-41193268A43D}" destId="{821928C9-4058-4AE9-A5F8-817795E4B956}" srcOrd="2" destOrd="0" presId="urn:microsoft.com/office/officeart/2005/8/layout/cycle7"/>
    <dgm:cxn modelId="{5B45C25F-5351-4A50-8573-C79E4E4849EB}" type="presParOf" srcId="{80537958-DE91-4D0F-9C41-41193268A43D}" destId="{6F96829B-F59B-4565-9399-FF8414D68E49}" srcOrd="3" destOrd="0" presId="urn:microsoft.com/office/officeart/2005/8/layout/cycle7"/>
    <dgm:cxn modelId="{30839D44-1FB3-4086-97ED-036B7547C142}" type="presParOf" srcId="{6F96829B-F59B-4565-9399-FF8414D68E49}" destId="{57B8F12D-24CA-4AED-A827-1089CA363836}" srcOrd="0" destOrd="0" presId="urn:microsoft.com/office/officeart/2005/8/layout/cycle7"/>
    <dgm:cxn modelId="{EFD8BF7D-44D4-41D9-8664-9F7FD366BE98}" type="presParOf" srcId="{80537958-DE91-4D0F-9C41-41193268A43D}" destId="{CB106939-B0C5-4400-A4EE-1888BAC1034B}" srcOrd="4" destOrd="0" presId="urn:microsoft.com/office/officeart/2005/8/layout/cycle7"/>
    <dgm:cxn modelId="{3250B746-296D-41BA-8D27-A5C8C70E5E97}" type="presParOf" srcId="{80537958-DE91-4D0F-9C41-41193268A43D}" destId="{88099EFB-4BE6-4F94-933C-DB82E28B7D6F}" srcOrd="5" destOrd="0" presId="urn:microsoft.com/office/officeart/2005/8/layout/cycle7"/>
    <dgm:cxn modelId="{A2E11AEB-2175-4838-BA61-CC9D89109CF5}" type="presParOf" srcId="{88099EFB-4BE6-4F94-933C-DB82E28B7D6F}" destId="{6C5E491C-1131-4D33-B7D1-4CD304521B54}" srcOrd="0" destOrd="0" presId="urn:microsoft.com/office/officeart/2005/8/layout/cycle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A2A5C-997C-45B3-B270-13F284B2B4BB}" type="doc">
      <dgm:prSet loTypeId="urn:microsoft.com/office/officeart/2005/8/layout/hList6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AADAACC-0DF2-4485-88EF-32111ADCBD10}">
      <dgm:prSet phldrT="[Текст]"/>
      <dgm:spPr/>
      <dgm:t>
        <a:bodyPr/>
        <a:lstStyle/>
        <a:p>
          <a:r>
            <a:rPr lang="ru-RU" dirty="0" smtClean="0"/>
            <a:t>знания</a:t>
          </a:r>
          <a:endParaRPr lang="ru-RU" dirty="0"/>
        </a:p>
      </dgm:t>
    </dgm:pt>
    <dgm:pt modelId="{57383793-7490-4231-88E5-72A511F2E5E0}" type="parTrans" cxnId="{031EF91E-10F9-455C-B70E-C0E8B8F4AF82}">
      <dgm:prSet/>
      <dgm:spPr/>
      <dgm:t>
        <a:bodyPr/>
        <a:lstStyle/>
        <a:p>
          <a:endParaRPr lang="ru-RU"/>
        </a:p>
      </dgm:t>
    </dgm:pt>
    <dgm:pt modelId="{80733E50-DF45-41F2-B17E-30E8EB0B77F4}" type="sibTrans" cxnId="{031EF91E-10F9-455C-B70E-C0E8B8F4AF82}">
      <dgm:prSet/>
      <dgm:spPr/>
      <dgm:t>
        <a:bodyPr/>
        <a:lstStyle/>
        <a:p>
          <a:endParaRPr lang="ru-RU"/>
        </a:p>
      </dgm:t>
    </dgm:pt>
    <dgm:pt modelId="{AC63B483-A139-4449-AF4A-9FC4D779C435}">
      <dgm:prSet phldrT="[Текст]"/>
      <dgm:spPr/>
      <dgm:t>
        <a:bodyPr/>
        <a:lstStyle/>
        <a:p>
          <a:r>
            <a:rPr lang="ru-RU" dirty="0" smtClean="0"/>
            <a:t>умения</a:t>
          </a:r>
          <a:endParaRPr lang="ru-RU" dirty="0"/>
        </a:p>
      </dgm:t>
    </dgm:pt>
    <dgm:pt modelId="{E08FF2AF-B29E-466D-862C-79A996BC9B7E}" type="parTrans" cxnId="{0C8B88FE-F297-454A-9A05-727BAF526C56}">
      <dgm:prSet/>
      <dgm:spPr/>
      <dgm:t>
        <a:bodyPr/>
        <a:lstStyle/>
        <a:p>
          <a:endParaRPr lang="ru-RU"/>
        </a:p>
      </dgm:t>
    </dgm:pt>
    <dgm:pt modelId="{B0A9AD8E-3AB7-4B80-A163-CB6ED95991FB}" type="sibTrans" cxnId="{0C8B88FE-F297-454A-9A05-727BAF526C56}">
      <dgm:prSet/>
      <dgm:spPr/>
      <dgm:t>
        <a:bodyPr/>
        <a:lstStyle/>
        <a:p>
          <a:endParaRPr lang="ru-RU"/>
        </a:p>
      </dgm:t>
    </dgm:pt>
    <dgm:pt modelId="{77FA864D-B4E4-4F61-88BF-1BD1C3192109}">
      <dgm:prSet phldrT="[Текст]"/>
      <dgm:spPr/>
      <dgm:t>
        <a:bodyPr/>
        <a:lstStyle/>
        <a:p>
          <a:r>
            <a:rPr lang="ru-RU" dirty="0" smtClean="0"/>
            <a:t>навыки</a:t>
          </a:r>
          <a:endParaRPr lang="ru-RU" dirty="0"/>
        </a:p>
      </dgm:t>
    </dgm:pt>
    <dgm:pt modelId="{E12366B9-B90C-45D0-90AE-A9C406F1DC55}" type="parTrans" cxnId="{9D564E1F-C38C-4768-8820-8423C8D49805}">
      <dgm:prSet/>
      <dgm:spPr/>
      <dgm:t>
        <a:bodyPr/>
        <a:lstStyle/>
        <a:p>
          <a:endParaRPr lang="ru-RU"/>
        </a:p>
      </dgm:t>
    </dgm:pt>
    <dgm:pt modelId="{95945CBE-9CF6-4F5B-881C-B9E43C13F831}" type="sibTrans" cxnId="{9D564E1F-C38C-4768-8820-8423C8D49805}">
      <dgm:prSet/>
      <dgm:spPr/>
      <dgm:t>
        <a:bodyPr/>
        <a:lstStyle/>
        <a:p>
          <a:endParaRPr lang="ru-RU"/>
        </a:p>
      </dgm:t>
    </dgm:pt>
    <dgm:pt modelId="{44EC5076-C5DC-411C-839D-7305C622D06D}" type="pres">
      <dgm:prSet presAssocID="{6B2A2A5C-997C-45B3-B270-13F284B2B4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FE2CD-0463-42A1-B610-C6F0C63E84DC}" type="pres">
      <dgm:prSet presAssocID="{4AADAACC-0DF2-4485-88EF-32111ADCBD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7BABA-CDB6-472B-A260-0C698512B50C}" type="pres">
      <dgm:prSet presAssocID="{80733E50-DF45-41F2-B17E-30E8EB0B77F4}" presName="sibTrans" presStyleCnt="0"/>
      <dgm:spPr/>
    </dgm:pt>
    <dgm:pt modelId="{48E8EB10-3BB9-40DA-A273-68DEB7CBB529}" type="pres">
      <dgm:prSet presAssocID="{AC63B483-A139-4449-AF4A-9FC4D779C4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B7A1B-10EB-4BFB-8236-82D7FCE3EA06}" type="pres">
      <dgm:prSet presAssocID="{B0A9AD8E-3AB7-4B80-A163-CB6ED95991FB}" presName="sibTrans" presStyleCnt="0"/>
      <dgm:spPr/>
    </dgm:pt>
    <dgm:pt modelId="{ADBC4968-F58C-4EA8-BB12-453796A2145D}" type="pres">
      <dgm:prSet presAssocID="{77FA864D-B4E4-4F61-88BF-1BD1C31921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1EF91E-10F9-455C-B70E-C0E8B8F4AF82}" srcId="{6B2A2A5C-997C-45B3-B270-13F284B2B4BB}" destId="{4AADAACC-0DF2-4485-88EF-32111ADCBD10}" srcOrd="0" destOrd="0" parTransId="{57383793-7490-4231-88E5-72A511F2E5E0}" sibTransId="{80733E50-DF45-41F2-B17E-30E8EB0B77F4}"/>
    <dgm:cxn modelId="{AD4BAC63-F664-4C56-AEC1-D3E135C4A6B5}" type="presOf" srcId="{4AADAACC-0DF2-4485-88EF-32111ADCBD10}" destId="{F7AFE2CD-0463-42A1-B610-C6F0C63E84DC}" srcOrd="0" destOrd="0" presId="urn:microsoft.com/office/officeart/2005/8/layout/hList6"/>
    <dgm:cxn modelId="{8FBC0DA2-26BB-427D-8026-9735FD229D17}" type="presOf" srcId="{6B2A2A5C-997C-45B3-B270-13F284B2B4BB}" destId="{44EC5076-C5DC-411C-839D-7305C622D06D}" srcOrd="0" destOrd="0" presId="urn:microsoft.com/office/officeart/2005/8/layout/hList6"/>
    <dgm:cxn modelId="{0C8B88FE-F297-454A-9A05-727BAF526C56}" srcId="{6B2A2A5C-997C-45B3-B270-13F284B2B4BB}" destId="{AC63B483-A139-4449-AF4A-9FC4D779C435}" srcOrd="1" destOrd="0" parTransId="{E08FF2AF-B29E-466D-862C-79A996BC9B7E}" sibTransId="{B0A9AD8E-3AB7-4B80-A163-CB6ED95991FB}"/>
    <dgm:cxn modelId="{9D564E1F-C38C-4768-8820-8423C8D49805}" srcId="{6B2A2A5C-997C-45B3-B270-13F284B2B4BB}" destId="{77FA864D-B4E4-4F61-88BF-1BD1C3192109}" srcOrd="2" destOrd="0" parTransId="{E12366B9-B90C-45D0-90AE-A9C406F1DC55}" sibTransId="{95945CBE-9CF6-4F5B-881C-B9E43C13F831}"/>
    <dgm:cxn modelId="{72620826-EF59-4381-B6E6-5AB76B988900}" type="presOf" srcId="{AC63B483-A139-4449-AF4A-9FC4D779C435}" destId="{48E8EB10-3BB9-40DA-A273-68DEB7CBB529}" srcOrd="0" destOrd="0" presId="urn:microsoft.com/office/officeart/2005/8/layout/hList6"/>
    <dgm:cxn modelId="{45150FF7-6AED-4878-A510-DF2B7BE1279C}" type="presOf" srcId="{77FA864D-B4E4-4F61-88BF-1BD1C3192109}" destId="{ADBC4968-F58C-4EA8-BB12-453796A2145D}" srcOrd="0" destOrd="0" presId="urn:microsoft.com/office/officeart/2005/8/layout/hList6"/>
    <dgm:cxn modelId="{CD70FD61-5401-4BE2-8BA3-446E979D27BE}" type="presParOf" srcId="{44EC5076-C5DC-411C-839D-7305C622D06D}" destId="{F7AFE2CD-0463-42A1-B610-C6F0C63E84DC}" srcOrd="0" destOrd="0" presId="urn:microsoft.com/office/officeart/2005/8/layout/hList6"/>
    <dgm:cxn modelId="{427AF863-EAB4-4513-BEA8-ECB936578563}" type="presParOf" srcId="{44EC5076-C5DC-411C-839D-7305C622D06D}" destId="{3617BABA-CDB6-472B-A260-0C698512B50C}" srcOrd="1" destOrd="0" presId="urn:microsoft.com/office/officeart/2005/8/layout/hList6"/>
    <dgm:cxn modelId="{F8FDA533-53C5-4BE6-A82F-B53B3F2AE29A}" type="presParOf" srcId="{44EC5076-C5DC-411C-839D-7305C622D06D}" destId="{48E8EB10-3BB9-40DA-A273-68DEB7CBB529}" srcOrd="2" destOrd="0" presId="urn:microsoft.com/office/officeart/2005/8/layout/hList6"/>
    <dgm:cxn modelId="{1401B376-52EC-46BA-876E-9B0335368270}" type="presParOf" srcId="{44EC5076-C5DC-411C-839D-7305C622D06D}" destId="{773B7A1B-10EB-4BFB-8236-82D7FCE3EA06}" srcOrd="3" destOrd="0" presId="urn:microsoft.com/office/officeart/2005/8/layout/hList6"/>
    <dgm:cxn modelId="{4BD20547-16F1-4871-B2F2-7CD1FDD7DD6F}" type="presParOf" srcId="{44EC5076-C5DC-411C-839D-7305C622D06D}" destId="{ADBC4968-F58C-4EA8-BB12-453796A2145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9D06D-E00B-4C9B-AE28-9A538C643B6D}" type="doc">
      <dgm:prSet loTypeId="urn:microsoft.com/office/officeart/2005/8/layout/pyramid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455205-A7D4-41D5-A7D2-14B61DCF010F}">
      <dgm:prSet phldrT="[Текст]" custT="1"/>
      <dgm:spPr/>
      <dgm:t>
        <a:bodyPr/>
        <a:lstStyle/>
        <a:p>
          <a:r>
            <a:rPr lang="ru-RU" sz="2000" dirty="0" smtClean="0"/>
            <a:t>Познавательные действия</a:t>
          </a:r>
          <a:endParaRPr lang="ru-RU" sz="2000" dirty="0"/>
        </a:p>
      </dgm:t>
    </dgm:pt>
    <dgm:pt modelId="{5AB9BBB1-9D25-4F88-9BF3-3725C4A66DDD}" type="parTrans" cxnId="{A779B5B2-B2F0-466F-92E8-FDAE4EBE3D0D}">
      <dgm:prSet/>
      <dgm:spPr/>
      <dgm:t>
        <a:bodyPr/>
        <a:lstStyle/>
        <a:p>
          <a:endParaRPr lang="ru-RU"/>
        </a:p>
      </dgm:t>
    </dgm:pt>
    <dgm:pt modelId="{4184F0BC-E6A9-4274-83AE-686A35F5AAC8}" type="sibTrans" cxnId="{A779B5B2-B2F0-466F-92E8-FDAE4EBE3D0D}">
      <dgm:prSet/>
      <dgm:spPr/>
      <dgm:t>
        <a:bodyPr/>
        <a:lstStyle/>
        <a:p>
          <a:endParaRPr lang="ru-RU"/>
        </a:p>
      </dgm:t>
    </dgm:pt>
    <dgm:pt modelId="{6B02BCDA-E178-45ED-8117-20A9D83E940B}">
      <dgm:prSet phldrT="[Текст]" custT="1"/>
      <dgm:spPr/>
      <dgm:t>
        <a:bodyPr/>
        <a:lstStyle/>
        <a:p>
          <a:r>
            <a:rPr lang="ru-RU" sz="2000" dirty="0" smtClean="0"/>
            <a:t>Регулятивные действия</a:t>
          </a:r>
          <a:endParaRPr lang="ru-RU" sz="2000" dirty="0"/>
        </a:p>
      </dgm:t>
    </dgm:pt>
    <dgm:pt modelId="{8C3871A9-2E8F-415B-AFF8-311DDBD54339}" type="parTrans" cxnId="{F50CE169-34D9-43F9-8852-7005B3834660}">
      <dgm:prSet/>
      <dgm:spPr/>
      <dgm:t>
        <a:bodyPr/>
        <a:lstStyle/>
        <a:p>
          <a:endParaRPr lang="ru-RU"/>
        </a:p>
      </dgm:t>
    </dgm:pt>
    <dgm:pt modelId="{050F59B7-22FC-4400-B0E6-D981CD6F8AF3}" type="sibTrans" cxnId="{F50CE169-34D9-43F9-8852-7005B3834660}">
      <dgm:prSet/>
      <dgm:spPr/>
      <dgm:t>
        <a:bodyPr/>
        <a:lstStyle/>
        <a:p>
          <a:endParaRPr lang="ru-RU"/>
        </a:p>
      </dgm:t>
    </dgm:pt>
    <dgm:pt modelId="{04012B6B-685B-4A91-A11F-C7A616B5E688}">
      <dgm:prSet phldrT="[Текст]" custT="1"/>
      <dgm:spPr/>
      <dgm:t>
        <a:bodyPr/>
        <a:lstStyle/>
        <a:p>
          <a:r>
            <a:rPr lang="ru-RU" sz="2000" dirty="0" smtClean="0"/>
            <a:t>Личностные действия</a:t>
          </a:r>
          <a:endParaRPr lang="ru-RU" sz="2000" dirty="0"/>
        </a:p>
      </dgm:t>
    </dgm:pt>
    <dgm:pt modelId="{3563B306-D692-4F63-8E86-F052D5C20758}" type="parTrans" cxnId="{3762B8B0-01CA-43C9-A571-3BD2950F5BED}">
      <dgm:prSet/>
      <dgm:spPr/>
      <dgm:t>
        <a:bodyPr/>
        <a:lstStyle/>
        <a:p>
          <a:endParaRPr lang="ru-RU"/>
        </a:p>
      </dgm:t>
    </dgm:pt>
    <dgm:pt modelId="{C514B6C5-DEAA-4B60-833A-6EFF8CF944AA}" type="sibTrans" cxnId="{3762B8B0-01CA-43C9-A571-3BD2950F5BED}">
      <dgm:prSet/>
      <dgm:spPr/>
      <dgm:t>
        <a:bodyPr/>
        <a:lstStyle/>
        <a:p>
          <a:endParaRPr lang="ru-RU"/>
        </a:p>
      </dgm:t>
    </dgm:pt>
    <dgm:pt modelId="{6DB1DFC6-040A-487E-8FC6-9BF4CD558C21}">
      <dgm:prSet phldrT="[Текст]" custT="1"/>
      <dgm:spPr/>
      <dgm:t>
        <a:bodyPr/>
        <a:lstStyle/>
        <a:p>
          <a:r>
            <a:rPr lang="ru-RU" sz="2000" dirty="0" smtClean="0"/>
            <a:t>Коммуникативные действия</a:t>
          </a:r>
          <a:endParaRPr lang="ru-RU" sz="2000" dirty="0"/>
        </a:p>
      </dgm:t>
    </dgm:pt>
    <dgm:pt modelId="{BC814BD8-2098-4091-8AC1-7BAA58B88B7A}" type="parTrans" cxnId="{30CCB23B-3A4B-495D-9C80-BE86200AD48D}">
      <dgm:prSet/>
      <dgm:spPr/>
      <dgm:t>
        <a:bodyPr/>
        <a:lstStyle/>
        <a:p>
          <a:endParaRPr lang="ru-RU"/>
        </a:p>
      </dgm:t>
    </dgm:pt>
    <dgm:pt modelId="{20BCC1BB-46A5-449D-938B-7F739E6CDF41}" type="sibTrans" cxnId="{30CCB23B-3A4B-495D-9C80-BE86200AD48D}">
      <dgm:prSet/>
      <dgm:spPr/>
      <dgm:t>
        <a:bodyPr/>
        <a:lstStyle/>
        <a:p>
          <a:endParaRPr lang="ru-RU"/>
        </a:p>
      </dgm:t>
    </dgm:pt>
    <dgm:pt modelId="{E13BFA91-9392-4F5C-A090-58908D361494}" type="pres">
      <dgm:prSet presAssocID="{3DF9D06D-E00B-4C9B-AE28-9A538C643B6D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929F3-27B9-479A-B1C2-56B9923AEB45}" type="pres">
      <dgm:prSet presAssocID="{3DF9D06D-E00B-4C9B-AE28-9A538C643B6D}" presName="triangle1" presStyleLbl="node1" presStyleIdx="0" presStyleCnt="4" custAng="0" custScaleX="281270" custScaleY="57114" custLinFactNeighborX="-33366" custLinFactNeighborY="-5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B9336-6C68-467E-995F-926AC78BECDF}" type="pres">
      <dgm:prSet presAssocID="{3DF9D06D-E00B-4C9B-AE28-9A538C643B6D}" presName="triangle2" presStyleLbl="node1" presStyleIdx="1" presStyleCnt="4" custScaleX="220996" custScaleY="71303" custLinFactNeighborX="-24899" custLinFactNeighborY="-18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1CBB3-C6D0-453E-8D2B-8B881B26B7E6}" type="pres">
      <dgm:prSet presAssocID="{3DF9D06D-E00B-4C9B-AE28-9A538C643B6D}" presName="triangle3" presStyleLbl="node1" presStyleIdx="2" presStyleCnt="4" custScaleX="241190" custScaleY="69839" custLinFactNeighborX="31206" custLinFactNeighborY="-3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49186-A402-4739-8FBA-36CCAEA8ECBE}" type="pres">
      <dgm:prSet presAssocID="{3DF9D06D-E00B-4C9B-AE28-9A538C643B6D}" presName="triangle4" presStyleLbl="node1" presStyleIdx="3" presStyleCnt="4" custScaleX="280336" custScaleY="78428" custLinFactNeighborX="24899" custLinFactNeighborY="9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DF9D5-E38E-478A-94CF-39B924F0041E}" type="presOf" srcId="{39455205-A7D4-41D5-A7D2-14B61DCF010F}" destId="{9C2929F3-27B9-479A-B1C2-56B9923AEB45}" srcOrd="0" destOrd="0" presId="urn:microsoft.com/office/officeart/2005/8/layout/pyramid4"/>
    <dgm:cxn modelId="{F50CE169-34D9-43F9-8852-7005B3834660}" srcId="{3DF9D06D-E00B-4C9B-AE28-9A538C643B6D}" destId="{6B02BCDA-E178-45ED-8117-20A9D83E940B}" srcOrd="1" destOrd="0" parTransId="{8C3871A9-2E8F-415B-AFF8-311DDBD54339}" sibTransId="{050F59B7-22FC-4400-B0E6-D981CD6F8AF3}"/>
    <dgm:cxn modelId="{3762B8B0-01CA-43C9-A571-3BD2950F5BED}" srcId="{3DF9D06D-E00B-4C9B-AE28-9A538C643B6D}" destId="{04012B6B-685B-4A91-A11F-C7A616B5E688}" srcOrd="2" destOrd="0" parTransId="{3563B306-D692-4F63-8E86-F052D5C20758}" sibTransId="{C514B6C5-DEAA-4B60-833A-6EFF8CF944AA}"/>
    <dgm:cxn modelId="{CD058A74-4207-48C3-8C74-9300CDA8700A}" type="presOf" srcId="{6B02BCDA-E178-45ED-8117-20A9D83E940B}" destId="{3C8B9336-6C68-467E-995F-926AC78BECDF}" srcOrd="0" destOrd="0" presId="urn:microsoft.com/office/officeart/2005/8/layout/pyramid4"/>
    <dgm:cxn modelId="{A779B5B2-B2F0-466F-92E8-FDAE4EBE3D0D}" srcId="{3DF9D06D-E00B-4C9B-AE28-9A538C643B6D}" destId="{39455205-A7D4-41D5-A7D2-14B61DCF010F}" srcOrd="0" destOrd="0" parTransId="{5AB9BBB1-9D25-4F88-9BF3-3725C4A66DDD}" sibTransId="{4184F0BC-E6A9-4274-83AE-686A35F5AAC8}"/>
    <dgm:cxn modelId="{92042670-3F88-4FDB-8F46-DE0389373094}" type="presOf" srcId="{04012B6B-685B-4A91-A11F-C7A616B5E688}" destId="{3EB1CBB3-C6D0-453E-8D2B-8B881B26B7E6}" srcOrd="0" destOrd="0" presId="urn:microsoft.com/office/officeart/2005/8/layout/pyramid4"/>
    <dgm:cxn modelId="{329AC505-85FA-413C-826F-D116F58C034F}" type="presOf" srcId="{3DF9D06D-E00B-4C9B-AE28-9A538C643B6D}" destId="{E13BFA91-9392-4F5C-A090-58908D361494}" srcOrd="0" destOrd="0" presId="urn:microsoft.com/office/officeart/2005/8/layout/pyramid4"/>
    <dgm:cxn modelId="{5EB73266-901D-4346-A7E4-FB2214FE807E}" type="presOf" srcId="{6DB1DFC6-040A-487E-8FC6-9BF4CD558C21}" destId="{01649186-A402-4739-8FBA-36CCAEA8ECBE}" srcOrd="0" destOrd="0" presId="urn:microsoft.com/office/officeart/2005/8/layout/pyramid4"/>
    <dgm:cxn modelId="{30CCB23B-3A4B-495D-9C80-BE86200AD48D}" srcId="{3DF9D06D-E00B-4C9B-AE28-9A538C643B6D}" destId="{6DB1DFC6-040A-487E-8FC6-9BF4CD558C21}" srcOrd="3" destOrd="0" parTransId="{BC814BD8-2098-4091-8AC1-7BAA58B88B7A}" sibTransId="{20BCC1BB-46A5-449D-938B-7F739E6CDF41}"/>
    <dgm:cxn modelId="{DA1E3C63-AD29-4A4F-9D53-2D602BAEF2A9}" type="presParOf" srcId="{E13BFA91-9392-4F5C-A090-58908D361494}" destId="{9C2929F3-27B9-479A-B1C2-56B9923AEB45}" srcOrd="0" destOrd="0" presId="urn:microsoft.com/office/officeart/2005/8/layout/pyramid4"/>
    <dgm:cxn modelId="{B4DDCD89-4910-4F39-BD0D-B38CCF14ADCA}" type="presParOf" srcId="{E13BFA91-9392-4F5C-A090-58908D361494}" destId="{3C8B9336-6C68-467E-995F-926AC78BECDF}" srcOrd="1" destOrd="0" presId="urn:microsoft.com/office/officeart/2005/8/layout/pyramid4"/>
    <dgm:cxn modelId="{A21FA664-CFD7-4563-98F5-1EA4DEE66633}" type="presParOf" srcId="{E13BFA91-9392-4F5C-A090-58908D361494}" destId="{3EB1CBB3-C6D0-453E-8D2B-8B881B26B7E6}" srcOrd="2" destOrd="0" presId="urn:microsoft.com/office/officeart/2005/8/layout/pyramid4"/>
    <dgm:cxn modelId="{C552DE81-E75D-42C1-A9AE-CA5CE0E73151}" type="presParOf" srcId="{E13BFA91-9392-4F5C-A090-58908D361494}" destId="{01649186-A402-4739-8FBA-36CCAEA8ECBE}" srcOrd="3" destOrd="0" presId="urn:microsoft.com/office/officeart/2005/8/layout/pyramid4"/>
  </dgm:cxnLst>
  <dgm:bg>
    <a:solidFill>
      <a:schemeClr val="accent2">
        <a:lumMod val="40000"/>
        <a:lumOff val="60000"/>
      </a:schemeClr>
    </a:solidFill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2F53CF-0997-4115-BBFE-ED754096EF26}">
      <dsp:nvSpPr>
        <dsp:cNvPr id="0" name=""/>
        <dsp:cNvSpPr/>
      </dsp:nvSpPr>
      <dsp:spPr>
        <a:xfrm>
          <a:off x="2971809" y="279401"/>
          <a:ext cx="2274391" cy="1137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помощь воспитанникам адаптироваться в быстроменяющихся условиях современности</a:t>
          </a:r>
          <a:endParaRPr lang="ru-RU" sz="1300" kern="1200" dirty="0"/>
        </a:p>
      </dsp:txBody>
      <dsp:txXfrm>
        <a:off x="2971809" y="279401"/>
        <a:ext cx="2274391" cy="1137195"/>
      </dsp:txXfrm>
    </dsp:sp>
    <dsp:sp modelId="{9F5C05F4-DCB5-4B4B-944F-D9878412E540}">
      <dsp:nvSpPr>
        <dsp:cNvPr id="0" name=""/>
        <dsp:cNvSpPr/>
      </dsp:nvSpPr>
      <dsp:spPr>
        <a:xfrm rot="3337501">
          <a:off x="4458662" y="2024902"/>
          <a:ext cx="1183135" cy="3980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3337501">
        <a:off x="4458662" y="2024902"/>
        <a:ext cx="1183135" cy="398018"/>
      </dsp:txXfrm>
    </dsp:sp>
    <dsp:sp modelId="{821928C9-4058-4AE9-A5F8-817795E4B956}">
      <dsp:nvSpPr>
        <dsp:cNvPr id="0" name=""/>
        <dsp:cNvSpPr/>
      </dsp:nvSpPr>
      <dsp:spPr>
        <a:xfrm>
          <a:off x="4854259" y="3031226"/>
          <a:ext cx="2274391" cy="1137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проблема развития творческих способностей младших школьников средствами аппликации</a:t>
          </a:r>
          <a:endParaRPr lang="ru-RU" sz="1300" kern="1200" dirty="0"/>
        </a:p>
      </dsp:txBody>
      <dsp:txXfrm>
        <a:off x="4854259" y="3031226"/>
        <a:ext cx="2274391" cy="1137195"/>
      </dsp:txXfrm>
    </dsp:sp>
    <dsp:sp modelId="{6F96829B-F59B-4565-9399-FF8414D68E49}">
      <dsp:nvSpPr>
        <dsp:cNvPr id="0" name=""/>
        <dsp:cNvSpPr/>
      </dsp:nvSpPr>
      <dsp:spPr>
        <a:xfrm rot="10800000">
          <a:off x="3523232" y="3400814"/>
          <a:ext cx="1183135" cy="3980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523232" y="3400814"/>
        <a:ext cx="1183135" cy="398018"/>
      </dsp:txXfrm>
    </dsp:sp>
    <dsp:sp modelId="{CB106939-B0C5-4400-A4EE-1888BAC1034B}">
      <dsp:nvSpPr>
        <dsp:cNvPr id="0" name=""/>
        <dsp:cNvSpPr/>
      </dsp:nvSpPr>
      <dsp:spPr>
        <a:xfrm>
          <a:off x="1100948" y="3031226"/>
          <a:ext cx="2274391" cy="1137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социальный заказ родителей воспитанников</a:t>
          </a:r>
          <a:endParaRPr lang="ru-RU" sz="1300" kern="1200" dirty="0"/>
        </a:p>
      </dsp:txBody>
      <dsp:txXfrm>
        <a:off x="1100948" y="3031226"/>
        <a:ext cx="2274391" cy="1137195"/>
      </dsp:txXfrm>
    </dsp:sp>
    <dsp:sp modelId="{88099EFB-4BE6-4F94-933C-DB82E28B7D6F}">
      <dsp:nvSpPr>
        <dsp:cNvPr id="0" name=""/>
        <dsp:cNvSpPr/>
      </dsp:nvSpPr>
      <dsp:spPr>
        <a:xfrm rot="18252618">
          <a:off x="2582007" y="2024902"/>
          <a:ext cx="1183135" cy="39801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8252618">
        <a:off x="2582007" y="2024902"/>
        <a:ext cx="1183135" cy="3980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FE2CD-0463-42A1-B610-C6F0C63E84DC}">
      <dsp:nvSpPr>
        <dsp:cNvPr id="0" name=""/>
        <dsp:cNvSpPr/>
      </dsp:nvSpPr>
      <dsp:spPr>
        <a:xfrm rot="16200000">
          <a:off x="-819489" y="820494"/>
          <a:ext cx="4252922" cy="261193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shade val="8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6398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знания</a:t>
          </a:r>
          <a:endParaRPr lang="ru-RU" sz="4200" kern="1200" dirty="0"/>
        </a:p>
      </dsp:txBody>
      <dsp:txXfrm rot="16200000">
        <a:off x="-819489" y="820494"/>
        <a:ext cx="4252922" cy="2611933"/>
      </dsp:txXfrm>
    </dsp:sp>
    <dsp:sp modelId="{48E8EB10-3BB9-40DA-A273-68DEB7CBB529}">
      <dsp:nvSpPr>
        <dsp:cNvPr id="0" name=""/>
        <dsp:cNvSpPr/>
      </dsp:nvSpPr>
      <dsp:spPr>
        <a:xfrm rot="16200000">
          <a:off x="1988338" y="820494"/>
          <a:ext cx="4252922" cy="261193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174100"/>
                <a:satOff val="6001"/>
                <a:lumOff val="14593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shade val="80000"/>
                <a:hueOff val="174100"/>
                <a:satOff val="6001"/>
                <a:lumOff val="14593"/>
                <a:alphaOff val="0"/>
                <a:tint val="86000"/>
                <a:satMod val="115000"/>
              </a:schemeClr>
            </a:gs>
            <a:gs pos="100000">
              <a:schemeClr val="accent2">
                <a:shade val="80000"/>
                <a:hueOff val="174100"/>
                <a:satOff val="6001"/>
                <a:lumOff val="1459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174100"/>
              <a:satOff val="6001"/>
              <a:lumOff val="14593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6398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умения</a:t>
          </a:r>
          <a:endParaRPr lang="ru-RU" sz="4200" kern="1200" dirty="0"/>
        </a:p>
      </dsp:txBody>
      <dsp:txXfrm rot="16200000">
        <a:off x="1988338" y="820494"/>
        <a:ext cx="4252922" cy="2611933"/>
      </dsp:txXfrm>
    </dsp:sp>
    <dsp:sp modelId="{ADBC4968-F58C-4EA8-BB12-453796A2145D}">
      <dsp:nvSpPr>
        <dsp:cNvPr id="0" name=""/>
        <dsp:cNvSpPr/>
      </dsp:nvSpPr>
      <dsp:spPr>
        <a:xfrm rot="16200000">
          <a:off x="4796167" y="820494"/>
          <a:ext cx="4252922" cy="261193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348200"/>
                <a:satOff val="12001"/>
                <a:lumOff val="29186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shade val="80000"/>
                <a:hueOff val="348200"/>
                <a:satOff val="12001"/>
                <a:lumOff val="29186"/>
                <a:alphaOff val="0"/>
                <a:tint val="86000"/>
                <a:satMod val="115000"/>
              </a:schemeClr>
            </a:gs>
            <a:gs pos="100000">
              <a:schemeClr val="accent2">
                <a:shade val="80000"/>
                <a:hueOff val="348200"/>
                <a:satOff val="12001"/>
                <a:lumOff val="2918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348200"/>
              <a:satOff val="12001"/>
              <a:lumOff val="2918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6398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навыки</a:t>
          </a:r>
          <a:endParaRPr lang="ru-RU" sz="4200" kern="1200" dirty="0"/>
        </a:p>
      </dsp:txBody>
      <dsp:txXfrm rot="16200000">
        <a:off x="4796167" y="820494"/>
        <a:ext cx="4252922" cy="26119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929F3-27B9-479A-B1C2-56B9923AEB45}">
      <dsp:nvSpPr>
        <dsp:cNvPr id="0" name=""/>
        <dsp:cNvSpPr/>
      </dsp:nvSpPr>
      <dsp:spPr>
        <a:xfrm>
          <a:off x="234185" y="214307"/>
          <a:ext cx="5780150" cy="1173703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Познавательные действия</a:t>
          </a:r>
          <a:endParaRPr lang="ru-RU" sz="2000" kern="1200" dirty="0"/>
        </a:p>
      </dsp:txBody>
      <dsp:txXfrm>
        <a:off x="234185" y="214307"/>
        <a:ext cx="5780150" cy="1173703"/>
      </dsp:txXfrm>
    </dsp:sp>
    <dsp:sp modelId="{3C8B9336-6C68-467E-995F-926AC78BECDF}">
      <dsp:nvSpPr>
        <dsp:cNvPr id="0" name=""/>
        <dsp:cNvSpPr/>
      </dsp:nvSpPr>
      <dsp:spPr>
        <a:xfrm>
          <a:off x="0" y="1857387"/>
          <a:ext cx="4541508" cy="1465289"/>
        </a:xfrm>
        <a:prstGeom prst="triangle">
          <a:avLst/>
        </a:prstGeom>
        <a:gradFill rotWithShape="0">
          <a:gsLst>
            <a:gs pos="0">
              <a:schemeClr val="accent2">
                <a:hueOff val="-209893"/>
                <a:satOff val="-911"/>
                <a:lumOff val="-3332"/>
                <a:alphaOff val="0"/>
                <a:tint val="70000"/>
                <a:satMod val="130000"/>
              </a:schemeClr>
            </a:gs>
            <a:gs pos="43000">
              <a:schemeClr val="accent2">
                <a:hueOff val="-209893"/>
                <a:satOff val="-911"/>
                <a:lumOff val="-3332"/>
                <a:alphaOff val="0"/>
                <a:tint val="44000"/>
                <a:satMod val="165000"/>
              </a:schemeClr>
            </a:gs>
            <a:gs pos="93000">
              <a:schemeClr val="accent2">
                <a:hueOff val="-209893"/>
                <a:satOff val="-911"/>
                <a:lumOff val="-3332"/>
                <a:alphaOff val="0"/>
                <a:tint val="15000"/>
                <a:satMod val="165000"/>
              </a:schemeClr>
            </a:gs>
            <a:gs pos="100000">
              <a:schemeClr val="accent2">
                <a:hueOff val="-209893"/>
                <a:satOff val="-911"/>
                <a:lumOff val="-333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209893"/>
              <a:satOff val="-911"/>
              <a:lumOff val="-333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Регулятивные действия</a:t>
          </a:r>
          <a:endParaRPr lang="ru-RU" sz="2000" kern="1200" dirty="0"/>
        </a:p>
      </dsp:txBody>
      <dsp:txXfrm>
        <a:off x="0" y="1857387"/>
        <a:ext cx="4541508" cy="1465289"/>
      </dsp:txXfrm>
    </dsp:sp>
    <dsp:sp modelId="{3EB1CBB3-C6D0-453E-8D2B-8B881B26B7E6}">
      <dsp:nvSpPr>
        <dsp:cNvPr id="0" name=""/>
        <dsp:cNvSpPr/>
      </dsp:nvSpPr>
      <dsp:spPr>
        <a:xfrm rot="10800000">
          <a:off x="1972977" y="1553388"/>
          <a:ext cx="4956499" cy="1435204"/>
        </a:xfrm>
        <a:prstGeom prst="triangle">
          <a:avLst/>
        </a:prstGeom>
        <a:gradFill rotWithShape="0">
          <a:gsLst>
            <a:gs pos="0">
              <a:schemeClr val="accent2">
                <a:hueOff val="-419786"/>
                <a:satOff val="-1821"/>
                <a:lumOff val="-6665"/>
                <a:alphaOff val="0"/>
                <a:tint val="70000"/>
                <a:satMod val="130000"/>
              </a:schemeClr>
            </a:gs>
            <a:gs pos="43000">
              <a:schemeClr val="accent2">
                <a:hueOff val="-419786"/>
                <a:satOff val="-1821"/>
                <a:lumOff val="-6665"/>
                <a:alphaOff val="0"/>
                <a:tint val="44000"/>
                <a:satMod val="165000"/>
              </a:schemeClr>
            </a:gs>
            <a:gs pos="93000">
              <a:schemeClr val="accent2">
                <a:hueOff val="-419786"/>
                <a:satOff val="-1821"/>
                <a:lumOff val="-6665"/>
                <a:alphaOff val="0"/>
                <a:tint val="15000"/>
                <a:satMod val="165000"/>
              </a:schemeClr>
            </a:gs>
            <a:gs pos="100000">
              <a:schemeClr val="accent2">
                <a:hueOff val="-419786"/>
                <a:satOff val="-1821"/>
                <a:lumOff val="-6665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419786"/>
              <a:satOff val="-1821"/>
              <a:lumOff val="-666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Личностные действия</a:t>
          </a:r>
          <a:endParaRPr lang="ru-RU" sz="2000" kern="1200" dirty="0"/>
        </a:p>
      </dsp:txBody>
      <dsp:txXfrm rot="10800000">
        <a:off x="1972977" y="1553388"/>
        <a:ext cx="4956499" cy="1435204"/>
      </dsp:txXfrm>
    </dsp:sp>
    <dsp:sp modelId="{01649186-A402-4739-8FBA-36CCAEA8ECBE}">
      <dsp:nvSpPr>
        <dsp:cNvPr id="0" name=""/>
        <dsp:cNvSpPr/>
      </dsp:nvSpPr>
      <dsp:spPr>
        <a:xfrm>
          <a:off x="2468643" y="2357445"/>
          <a:ext cx="5760956" cy="1611709"/>
        </a:xfrm>
        <a:prstGeom prst="triangle">
          <a:avLst/>
        </a:prstGeom>
        <a:gradFill rotWithShape="0">
          <a:gsLst>
            <a:gs pos="0">
              <a:schemeClr val="accent2">
                <a:hueOff val="-629680"/>
                <a:satOff val="-2732"/>
                <a:lumOff val="-9997"/>
                <a:alphaOff val="0"/>
                <a:tint val="70000"/>
                <a:satMod val="130000"/>
              </a:schemeClr>
            </a:gs>
            <a:gs pos="43000">
              <a:schemeClr val="accent2">
                <a:hueOff val="-629680"/>
                <a:satOff val="-2732"/>
                <a:lumOff val="-9997"/>
                <a:alphaOff val="0"/>
                <a:tint val="44000"/>
                <a:satMod val="165000"/>
              </a:schemeClr>
            </a:gs>
            <a:gs pos="93000">
              <a:schemeClr val="accent2">
                <a:hueOff val="-629680"/>
                <a:satOff val="-2732"/>
                <a:lumOff val="-9997"/>
                <a:alphaOff val="0"/>
                <a:tint val="15000"/>
                <a:satMod val="165000"/>
              </a:schemeClr>
            </a:gs>
            <a:gs pos="100000">
              <a:schemeClr val="accent2">
                <a:hueOff val="-629680"/>
                <a:satOff val="-2732"/>
                <a:lumOff val="-999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29680"/>
              <a:satOff val="-2732"/>
              <a:lumOff val="-999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Коммуникативные действия</a:t>
          </a:r>
          <a:endParaRPr lang="ru-RU" sz="2000" kern="1200" dirty="0"/>
        </a:p>
      </dsp:txBody>
      <dsp:txXfrm>
        <a:off x="2468643" y="2357445"/>
        <a:ext cx="5760956" cy="1611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02CEF2-59E0-4D70-802C-A76F3F5D7BE5}" type="datetimeFigureOut">
              <a:rPr lang="ru-RU" smtClean="0"/>
              <a:pPr/>
              <a:t>27.10.2011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51D2F3-05F1-42BD-9F32-4A35AE0D9F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300" dirty="0" smtClean="0">
                <a:solidFill>
                  <a:schemeClr val="tx1"/>
                </a:solidFill>
              </a:rPr>
              <a:t>Дополнительная образовательная программа</a:t>
            </a:r>
            <a:br>
              <a:rPr lang="ru-RU" sz="3300" dirty="0" smtClean="0">
                <a:solidFill>
                  <a:schemeClr val="tx1"/>
                </a:solidFill>
              </a:rPr>
            </a:br>
            <a:r>
              <a:rPr lang="ru-RU" sz="5000" dirty="0" smtClean="0">
                <a:solidFill>
                  <a:srgbClr val="92D050"/>
                </a:solidFill>
              </a:rPr>
              <a:t>«Цветная карусель»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2714620"/>
            <a:ext cx="7854696" cy="242889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Возраст воспитанников: 6 -10 лет</a:t>
            </a:r>
          </a:p>
          <a:p>
            <a:pPr algn="l"/>
            <a:r>
              <a:rPr lang="ru-RU" dirty="0" smtClean="0"/>
              <a:t>Срок реализации: 3 </a:t>
            </a:r>
            <a:r>
              <a:rPr lang="ru-RU" dirty="0" smtClean="0"/>
              <a:t>года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>
                <a:solidFill>
                  <a:srgbClr val="92D050"/>
                </a:solidFill>
              </a:rPr>
              <a:t>Автор:</a:t>
            </a:r>
          </a:p>
          <a:p>
            <a:pPr algn="l"/>
            <a:r>
              <a:rPr lang="ru-RU" b="1" dirty="0" smtClean="0">
                <a:solidFill>
                  <a:srgbClr val="92D050"/>
                </a:solidFill>
              </a:rPr>
              <a:t>педагог дополнительного </a:t>
            </a:r>
          </a:p>
          <a:p>
            <a:pPr algn="l"/>
            <a:r>
              <a:rPr lang="ru-RU" b="1" dirty="0" smtClean="0">
                <a:solidFill>
                  <a:srgbClr val="92D050"/>
                </a:solidFill>
              </a:rPr>
              <a:t>образования</a:t>
            </a:r>
          </a:p>
          <a:p>
            <a:pPr algn="l"/>
            <a:r>
              <a:rPr lang="ru-RU" b="1" dirty="0" smtClean="0">
                <a:solidFill>
                  <a:srgbClr val="92D050"/>
                </a:solidFill>
              </a:rPr>
              <a:t>Соломина Юлия Николаевна</a:t>
            </a:r>
            <a:endParaRPr lang="ru-RU" b="1" dirty="0" smtClean="0">
              <a:solidFill>
                <a:srgbClr val="92D050"/>
              </a:solidFill>
            </a:endParaRPr>
          </a:p>
          <a:p>
            <a:pPr algn="l"/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l"/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SAM_0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357562"/>
            <a:ext cx="364333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642918"/>
          <a:ext cx="8358246" cy="5785932"/>
        </p:xfrm>
        <a:graphic>
          <a:graphicData uri="http://schemas.openxmlformats.org/presentationml/2006/ole">
            <p:oleObj spid="_x0000_s1026" name="Презентация" r:id="rId3" imgW="4570551" imgH="3427315" progId="PowerPoint.Show.12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383932" y="1000108"/>
            <a:ext cx="45719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01497"/>
            <a:ext cx="8215370" cy="548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43" y="696472"/>
            <a:ext cx="7262895" cy="544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86808" cy="555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42968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9"/>
            <a:ext cx="842968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00844"/>
            <a:ext cx="8358246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96496"/>
            <a:ext cx="8358246" cy="566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7" y="4143380"/>
            <a:ext cx="2714645" cy="2312988"/>
          </a:xfrm>
          <a:prstGeom prst="rect">
            <a:avLst/>
          </a:prstGeom>
        </p:spPr>
      </p:pic>
      <p:pic>
        <p:nvPicPr>
          <p:cNvPr id="6" name="Рисунок 5" descr="SAM_05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0835" y="3941053"/>
            <a:ext cx="2934427" cy="2264526"/>
          </a:xfrm>
          <a:prstGeom prst="rect">
            <a:avLst/>
          </a:prstGeom>
        </p:spPr>
      </p:pic>
      <p:pic>
        <p:nvPicPr>
          <p:cNvPr id="7" name="Рисунок 6" descr="SAM_0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708" y="1714488"/>
            <a:ext cx="2143140" cy="1785950"/>
          </a:xfrm>
          <a:prstGeom prst="rect">
            <a:avLst/>
          </a:prstGeom>
        </p:spPr>
      </p:pic>
      <p:pic>
        <p:nvPicPr>
          <p:cNvPr id="8" name="Рисунок 7" descr="SAM_05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1936" y="5143512"/>
            <a:ext cx="1785950" cy="1411498"/>
          </a:xfrm>
          <a:prstGeom prst="rect">
            <a:avLst/>
          </a:prstGeom>
        </p:spPr>
      </p:pic>
      <p:pic>
        <p:nvPicPr>
          <p:cNvPr id="9" name="Рисунок 8" descr="SAM_05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875487"/>
            <a:ext cx="1595449" cy="1196587"/>
          </a:xfrm>
          <a:prstGeom prst="rect">
            <a:avLst/>
          </a:prstGeom>
        </p:spPr>
      </p:pic>
      <p:pic>
        <p:nvPicPr>
          <p:cNvPr id="10" name="Рисунок 9" descr="SAM_05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1714488"/>
            <a:ext cx="2476485" cy="1857364"/>
          </a:xfrm>
          <a:prstGeom prst="rect">
            <a:avLst/>
          </a:prstGeom>
        </p:spPr>
      </p:pic>
      <p:pic>
        <p:nvPicPr>
          <p:cNvPr id="11" name="Рисунок 10" descr="SAM_0323.JPG"/>
          <p:cNvPicPr>
            <a:picLocks noChangeAspect="1"/>
          </p:cNvPicPr>
          <p:nvPr/>
        </p:nvPicPr>
        <p:blipFill>
          <a:blip r:embed="rId8" cstate="print"/>
          <a:srcRect l="13889"/>
          <a:stretch>
            <a:fillRect/>
          </a:stretch>
        </p:blipFill>
        <p:spPr>
          <a:xfrm rot="5400000">
            <a:off x="3253969" y="1746635"/>
            <a:ext cx="2214578" cy="186453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Работы воспитанников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1142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 rot="5400000">
            <a:off x="1239250" y="1618214"/>
            <a:ext cx="2658830" cy="1994123"/>
          </a:xfrm>
          <a:prstGeom prst="rect">
            <a:avLst/>
          </a:prstGeom>
        </p:spPr>
      </p:pic>
      <p:pic>
        <p:nvPicPr>
          <p:cNvPr id="3" name="Рисунок 2" descr="SAM_1139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 rot="5400000">
            <a:off x="3178960" y="1750207"/>
            <a:ext cx="2571767" cy="1928826"/>
          </a:xfrm>
          <a:prstGeom prst="rect">
            <a:avLst/>
          </a:prstGeom>
        </p:spPr>
      </p:pic>
      <p:pic>
        <p:nvPicPr>
          <p:cNvPr id="2" name="Рисунок 1" descr="SAM_1133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 rot="5400000">
            <a:off x="5098285" y="1545393"/>
            <a:ext cx="2647766" cy="1985824"/>
          </a:xfrm>
          <a:prstGeom prst="rect">
            <a:avLst/>
          </a:prstGeom>
        </p:spPr>
      </p:pic>
      <p:pic>
        <p:nvPicPr>
          <p:cNvPr id="4" name="Рисунок 3" descr="SAM_1140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3357554" y="3071810"/>
            <a:ext cx="2262203" cy="1696653"/>
          </a:xfrm>
          <a:prstGeom prst="rect">
            <a:avLst/>
          </a:prstGeom>
        </p:spPr>
      </p:pic>
      <p:pic>
        <p:nvPicPr>
          <p:cNvPr id="5" name="Рисунок 4" descr="SAM_1141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 rot="4305871">
            <a:off x="2029854" y="4367163"/>
            <a:ext cx="2345547" cy="1759161"/>
          </a:xfrm>
          <a:prstGeom prst="rect">
            <a:avLst/>
          </a:prstGeom>
        </p:spPr>
      </p:pic>
      <p:pic>
        <p:nvPicPr>
          <p:cNvPr id="7" name="Рисунок 6" descr="SAM_1145.JPG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 rot="6654337">
            <a:off x="4568288" y="4390166"/>
            <a:ext cx="2357455" cy="1768092"/>
          </a:xfrm>
          <a:prstGeom prst="rect">
            <a:avLst/>
          </a:prstGeom>
        </p:spPr>
      </p:pic>
      <p:pic>
        <p:nvPicPr>
          <p:cNvPr id="8" name="Рисунок 7" descr="SAM_1144.JPG"/>
          <p:cNvPicPr>
            <a:picLocks noChangeAspect="1"/>
          </p:cNvPicPr>
          <p:nvPr/>
        </p:nvPicPr>
        <p:blipFill>
          <a:blip r:embed="rId8" cstate="print">
            <a:lum bright="20000"/>
          </a:blip>
          <a:stretch>
            <a:fillRect/>
          </a:stretch>
        </p:blipFill>
        <p:spPr>
          <a:xfrm rot="6629164">
            <a:off x="6350015" y="4257651"/>
            <a:ext cx="2416958" cy="1812719"/>
          </a:xfrm>
          <a:prstGeom prst="rect">
            <a:avLst/>
          </a:prstGeom>
        </p:spPr>
      </p:pic>
      <p:pic>
        <p:nvPicPr>
          <p:cNvPr id="9" name="Рисунок 8" descr="SAM_1143.JPG"/>
          <p:cNvPicPr>
            <a:picLocks noChangeAspect="1"/>
          </p:cNvPicPr>
          <p:nvPr/>
        </p:nvPicPr>
        <p:blipFill>
          <a:blip r:embed="rId9" cstate="print">
            <a:lum bright="20000"/>
          </a:blip>
          <a:stretch>
            <a:fillRect/>
          </a:stretch>
        </p:blipFill>
        <p:spPr>
          <a:xfrm rot="5691986">
            <a:off x="7029326" y="2150744"/>
            <a:ext cx="2214577" cy="1660933"/>
          </a:xfrm>
          <a:prstGeom prst="rect">
            <a:avLst/>
          </a:prstGeom>
        </p:spPr>
      </p:pic>
      <p:pic>
        <p:nvPicPr>
          <p:cNvPr id="10" name="Рисунок 9" descr="SAM_1143.JPG"/>
          <p:cNvPicPr>
            <a:picLocks noChangeAspect="1"/>
          </p:cNvPicPr>
          <p:nvPr/>
        </p:nvPicPr>
        <p:blipFill>
          <a:blip r:embed="rId10" cstate="print">
            <a:lum bright="20000"/>
          </a:blip>
          <a:stretch>
            <a:fillRect/>
          </a:stretch>
        </p:blipFill>
        <p:spPr>
          <a:xfrm rot="4124509">
            <a:off x="288651" y="4496744"/>
            <a:ext cx="2416986" cy="1812740"/>
          </a:xfrm>
          <a:prstGeom prst="rect">
            <a:avLst/>
          </a:prstGeom>
        </p:spPr>
      </p:pic>
      <p:pic>
        <p:nvPicPr>
          <p:cNvPr id="11" name="Рисунок 10" descr="SAM_1146.JPG"/>
          <p:cNvPicPr>
            <a:picLocks noChangeAspect="1"/>
          </p:cNvPicPr>
          <p:nvPr/>
        </p:nvPicPr>
        <p:blipFill>
          <a:blip r:embed="rId11" cstate="print">
            <a:lum bright="20000"/>
          </a:blip>
          <a:stretch>
            <a:fillRect/>
          </a:stretch>
        </p:blipFill>
        <p:spPr>
          <a:xfrm rot="5213230">
            <a:off x="-174698" y="2145605"/>
            <a:ext cx="2285976" cy="1714481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Дипломы воспитанников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Актуальность программы: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4" name="Рисунок 3" descr="SAM_0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5715040" cy="46434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972452" cy="2357454"/>
          </a:xfrm>
        </p:spPr>
        <p:txBody>
          <a:bodyPr>
            <a:normAutofit/>
          </a:bodyPr>
          <a:lstStyle/>
          <a:p>
            <a:r>
              <a:rPr lang="ru-RU" sz="4500" b="1" dirty="0" smtClean="0"/>
              <a:t>Цель программы: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000" dirty="0" smtClean="0"/>
              <a:t>развитие творческих способностей </a:t>
            </a:r>
            <a:br>
              <a:rPr lang="ru-RU" sz="3000" dirty="0" smtClean="0"/>
            </a:br>
            <a:r>
              <a:rPr lang="ru-RU" sz="3000" dirty="0" smtClean="0"/>
              <a:t> детей младшего школьного возраста средствами аппликации.</a:t>
            </a:r>
            <a:endParaRPr lang="ru-RU" sz="3000" dirty="0"/>
          </a:p>
        </p:txBody>
      </p:sp>
      <p:pic>
        <p:nvPicPr>
          <p:cNvPr id="6" name="Содержимое 5" descr="SAM_02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1" y="3143248"/>
            <a:ext cx="4719293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программы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области обучения: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Формировать универсальные учебные действия</a:t>
            </a:r>
          </a:p>
          <a:p>
            <a:r>
              <a:rPr lang="ru-RU" dirty="0" smtClean="0"/>
              <a:t>Формировать представление об основах цветоведения и композиции</a:t>
            </a:r>
          </a:p>
          <a:p>
            <a:r>
              <a:rPr lang="ru-RU" dirty="0" smtClean="0"/>
              <a:t>Сформировать знания , умения и навыки в области технологии выполнения  работ средствами  аппликации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программы </a:t>
            </a:r>
            <a:br>
              <a:rPr lang="ru-RU" b="1" dirty="0" smtClean="0"/>
            </a:br>
            <a:r>
              <a:rPr lang="ru-RU" dirty="0" smtClean="0"/>
              <a:t>в области развития: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Развивать и</a:t>
            </a:r>
            <a:r>
              <a:rPr lang="ru-RU" b="1" dirty="0" smtClean="0"/>
              <a:t> </a:t>
            </a:r>
            <a:r>
              <a:rPr lang="ru-RU" dirty="0" smtClean="0"/>
              <a:t>совершенствовать ручную умелость, мелкую моторику рук</a:t>
            </a:r>
          </a:p>
          <a:p>
            <a:r>
              <a:rPr lang="ru-RU" dirty="0" smtClean="0"/>
              <a:t>Расширять сенсорный опыт</a:t>
            </a:r>
          </a:p>
          <a:p>
            <a:r>
              <a:rPr lang="ru-RU" dirty="0" smtClean="0"/>
              <a:t>Развивать познавательные способности</a:t>
            </a:r>
          </a:p>
          <a:p>
            <a:r>
              <a:rPr lang="ru-RU" dirty="0" smtClean="0"/>
              <a:t>Способствовать развитию творчества, творческой самостоятельности</a:t>
            </a:r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программы </a:t>
            </a:r>
            <a:br>
              <a:rPr lang="ru-RU" b="1" dirty="0" smtClean="0"/>
            </a:br>
            <a:r>
              <a:rPr lang="ru-RU" dirty="0" smtClean="0"/>
              <a:t>в области воспитания: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Воспитать умение работать в коллективе</a:t>
            </a:r>
          </a:p>
          <a:p>
            <a:r>
              <a:rPr lang="ru-RU" dirty="0" smtClean="0"/>
              <a:t>Воспитывать бережное отношение к природе</a:t>
            </a:r>
          </a:p>
          <a:p>
            <a:r>
              <a:rPr lang="ru-RU" dirty="0" smtClean="0"/>
              <a:t>Воспитывать трудолюбие, аккуратность</a:t>
            </a:r>
          </a:p>
          <a:p>
            <a:r>
              <a:rPr lang="ru-RU" dirty="0" smtClean="0"/>
              <a:t>Формировать необходимые знания, умения, навыки по ведению здорового образа жизни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/>
          </a:bodyPr>
          <a:lstStyle/>
          <a:p>
            <a:r>
              <a:rPr lang="ru-RU" sz="4500" dirty="0" smtClean="0"/>
              <a:t>Идеи программы:</a:t>
            </a:r>
            <a:endParaRPr lang="ru-RU" sz="4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Изучение 18 видов аппликации из бумаги</a:t>
            </a:r>
          </a:p>
          <a:p>
            <a:r>
              <a:rPr lang="ru-RU" dirty="0" smtClean="0"/>
              <a:t>Изучение 5 видов аппликации из природного материала</a:t>
            </a:r>
          </a:p>
          <a:p>
            <a:r>
              <a:rPr lang="ru-RU" dirty="0" smtClean="0"/>
              <a:t>Изучение материала на основе принципа концентричности и спиралевидности</a:t>
            </a:r>
          </a:p>
          <a:p>
            <a:r>
              <a:rPr lang="ru-RU" dirty="0" smtClean="0"/>
              <a:t>Построение образовательного процесса на основе столкновения с новым и интересным материалом</a:t>
            </a:r>
          </a:p>
          <a:p>
            <a:r>
              <a:rPr lang="ru-RU" dirty="0" smtClean="0"/>
              <a:t>Построение образовательного процесса при условии оптимистического осознания каждым воспитанником своих больших возможностей в достижении успеха 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Ожидаемые результаты:</a:t>
            </a:r>
            <a:br>
              <a:rPr lang="ru-RU" dirty="0" smtClean="0"/>
            </a:br>
            <a:r>
              <a:rPr lang="ru-RU" dirty="0" smtClean="0"/>
              <a:t>блок № 1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071678"/>
          <a:ext cx="8229600" cy="425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Ожидаемые результаты:</a:t>
            </a:r>
            <a:br>
              <a:rPr lang="ru-RU" dirty="0" smtClean="0"/>
            </a:br>
            <a:r>
              <a:rPr lang="ru-RU" dirty="0" smtClean="0"/>
              <a:t>блок № 2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229600" cy="411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20C8F7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200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Презентация</vt:lpstr>
      <vt:lpstr>Дополнительная образовательная программа «Цветная карусель» </vt:lpstr>
      <vt:lpstr>Актуальность программы:</vt:lpstr>
      <vt:lpstr>Цель программы:  развитие творческих способностей   детей младшего школьного возраста средствами аппликации.</vt:lpstr>
      <vt:lpstr>Задачи программы в области обучения: </vt:lpstr>
      <vt:lpstr>Задачи программы  в области развития:</vt:lpstr>
      <vt:lpstr>Задачи программы  в области воспитания:</vt:lpstr>
      <vt:lpstr>Идеи программы:</vt:lpstr>
      <vt:lpstr>Ожидаемые результаты: блок № 1</vt:lpstr>
      <vt:lpstr>Ожидаемые результаты: блок № 2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Работы воспитанников </vt:lpstr>
      <vt:lpstr>Дипломы воспитанников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  «Цветная карусель»</dc:title>
  <dc:creator>user</dc:creator>
  <cp:lastModifiedBy>user</cp:lastModifiedBy>
  <cp:revision>48</cp:revision>
  <dcterms:created xsi:type="dcterms:W3CDTF">2011-10-25T08:30:25Z</dcterms:created>
  <dcterms:modified xsi:type="dcterms:W3CDTF">2011-10-27T10:33:06Z</dcterms:modified>
</cp:coreProperties>
</file>