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2FBBB-1A48-4854-B335-8BC6CC44E260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B5163-C541-4389-9620-7B42ADA69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типовой процесс 5"/>
          <p:cNvSpPr/>
          <p:nvPr/>
        </p:nvSpPr>
        <p:spPr>
          <a:xfrm>
            <a:off x="142844" y="571480"/>
            <a:ext cx="2428892" cy="1357322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Картофель – двудольное растение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типовой процесс 10"/>
          <p:cNvSpPr/>
          <p:nvPr/>
        </p:nvSpPr>
        <p:spPr>
          <a:xfrm>
            <a:off x="3428992" y="5000636"/>
            <a:ext cx="2428892" cy="1428760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картофеля плод  коробочка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типовой процесс 12"/>
          <p:cNvSpPr/>
          <p:nvPr/>
        </p:nvSpPr>
        <p:spPr>
          <a:xfrm>
            <a:off x="142844" y="2714620"/>
            <a:ext cx="2428892" cy="1428760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цветке картофеля 5 тычинок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Блок-схема: типовой процесс 13"/>
          <p:cNvSpPr/>
          <p:nvPr/>
        </p:nvSpPr>
        <p:spPr>
          <a:xfrm>
            <a:off x="428596" y="4857760"/>
            <a:ext cx="2500330" cy="1500198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Это  клубни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Блок-схема: типовой процесс 14"/>
          <p:cNvSpPr/>
          <p:nvPr/>
        </p:nvSpPr>
        <p:spPr>
          <a:xfrm>
            <a:off x="6429388" y="5000636"/>
            <a:ext cx="2428892" cy="1357322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Плод картофеля ягода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1500174"/>
            <a:ext cx="642942" cy="428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57356" y="1500174"/>
            <a:ext cx="714380" cy="428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нет</a:t>
            </a:r>
            <a:endParaRPr lang="ru-RU" sz="2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6000768"/>
            <a:ext cx="71438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14546" y="6000768"/>
            <a:ext cx="71438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нет</a:t>
            </a:r>
            <a:endParaRPr lang="ru-RU" sz="2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2844" y="3643314"/>
            <a:ext cx="714380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57356" y="3714752"/>
            <a:ext cx="785818" cy="428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нет</a:t>
            </a:r>
            <a:endParaRPr lang="ru-RU" sz="3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28992" y="6000768"/>
            <a:ext cx="571504" cy="428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14942" y="6072206"/>
            <a:ext cx="642942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>нет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429388" y="5929330"/>
            <a:ext cx="642942" cy="428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072462" y="5929330"/>
            <a:ext cx="714380" cy="428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нет</a:t>
            </a:r>
            <a:endParaRPr lang="ru-RU" sz="2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3428992" y="4929198"/>
            <a:ext cx="2428892" cy="1500198"/>
          </a:xfrm>
          <a:prstGeom prst="flowChartPredefinedProcess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типовой процесс 11"/>
          <p:cNvSpPr/>
          <p:nvPr/>
        </p:nvSpPr>
        <p:spPr>
          <a:xfrm>
            <a:off x="142844" y="2714620"/>
            <a:ext cx="2500330" cy="1500198"/>
          </a:xfrm>
          <a:prstGeom prst="flowChartPredefinedProcess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Блок-схема: типовой процесс 31"/>
          <p:cNvSpPr/>
          <p:nvPr/>
        </p:nvSpPr>
        <p:spPr>
          <a:xfrm>
            <a:off x="6215074" y="1500174"/>
            <a:ext cx="2786050" cy="1643074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Это корни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215074" y="2714620"/>
            <a:ext cx="857256" cy="428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215338" y="2714620"/>
            <a:ext cx="785818" cy="428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нет</a:t>
            </a:r>
            <a:endParaRPr lang="ru-RU" sz="3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1" name="Блок-схема: типовой процесс 40"/>
          <p:cNvSpPr/>
          <p:nvPr/>
        </p:nvSpPr>
        <p:spPr>
          <a:xfrm>
            <a:off x="6429388" y="5000636"/>
            <a:ext cx="2500330" cy="1428760"/>
          </a:xfrm>
          <a:prstGeom prst="flowChartPredefinedProcess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2" name="Рисунок 41" descr="картофел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571612"/>
            <a:ext cx="1285884" cy="8983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3" name="Рисунок 42" descr="картофел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857760"/>
            <a:ext cx="1071570" cy="7486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Блок-схема: типовой процесс 8"/>
          <p:cNvSpPr/>
          <p:nvPr/>
        </p:nvSpPr>
        <p:spPr>
          <a:xfrm>
            <a:off x="428596" y="4857760"/>
            <a:ext cx="2643206" cy="1643074"/>
          </a:xfrm>
          <a:prstGeom prst="flowChartPredefinedProcess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Блок-схема: типовой процесс 32"/>
          <p:cNvSpPr/>
          <p:nvPr/>
        </p:nvSpPr>
        <p:spPr>
          <a:xfrm>
            <a:off x="6143636" y="1357298"/>
            <a:ext cx="2857520" cy="1857388"/>
          </a:xfrm>
          <a:prstGeom prst="flowChartPredefinedProcess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142844" y="571480"/>
            <a:ext cx="2428892" cy="1357322"/>
            <a:chOff x="428596" y="1785926"/>
            <a:chExt cx="2428892" cy="1357322"/>
          </a:xfrm>
        </p:grpSpPr>
        <p:sp>
          <p:nvSpPr>
            <p:cNvPr id="5" name="Блок-схема: типовой процесс 4"/>
            <p:cNvSpPr/>
            <p:nvPr/>
          </p:nvSpPr>
          <p:spPr>
            <a:xfrm>
              <a:off x="428596" y="1785926"/>
              <a:ext cx="2428892" cy="1357322"/>
            </a:xfrm>
            <a:prstGeom prst="flowChartPredefinedProcess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32-конечная звезда 45"/>
            <p:cNvSpPr/>
            <p:nvPr/>
          </p:nvSpPr>
          <p:spPr>
            <a:xfrm>
              <a:off x="857224" y="1928802"/>
              <a:ext cx="642942" cy="642942"/>
            </a:xfrm>
            <a:prstGeom prst="star32">
              <a:avLst>
                <a:gd name="adj" fmla="val 20569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4564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E82B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xit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E82B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xit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E82B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xit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E82B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6" presetClass="exit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E82B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6E82B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6" presetClass="exit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0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41" grpId="0" animBg="1"/>
      <p:bldP spid="9" grpId="0" animBg="1"/>
      <p:bldP spid="3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32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user1</cp:lastModifiedBy>
  <cp:revision>21</cp:revision>
  <dcterms:created xsi:type="dcterms:W3CDTF">2010-03-20T14:30:32Z</dcterms:created>
  <dcterms:modified xsi:type="dcterms:W3CDTF">2015-01-07T19:01:00Z</dcterms:modified>
</cp:coreProperties>
</file>