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86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3.gif"/><Relationship Id="rId3" Type="http://schemas.openxmlformats.org/officeDocument/2006/relationships/image" Target="../media/image1.jpeg"/><Relationship Id="rId7" Type="http://schemas.openxmlformats.org/officeDocument/2006/relationships/slide" Target="slide2.xml"/><Relationship Id="rId12" Type="http://schemas.openxmlformats.org/officeDocument/2006/relationships/image" Target="../media/image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8.xml"/><Relationship Id="rId5" Type="http://schemas.openxmlformats.org/officeDocument/2006/relationships/slide" Target="slide3.xml"/><Relationship Id="rId15" Type="http://schemas.openxmlformats.org/officeDocument/2006/relationships/slide" Target="slide11.xml"/><Relationship Id="rId10" Type="http://schemas.openxmlformats.org/officeDocument/2006/relationships/slide" Target="slide5.xml"/><Relationship Id="rId4" Type="http://schemas.openxmlformats.org/officeDocument/2006/relationships/slide" Target="slide7.xml"/><Relationship Id="rId9" Type="http://schemas.openxmlformats.org/officeDocument/2006/relationships/slide" Target="slide10.xml"/><Relationship Id="rId14" Type="http://schemas.openxmlformats.org/officeDocument/2006/relationships/hyperlink" Target="file:///J:\&#1053;&#1045;&#1044;&#1045;&#1051;&#1071;%20&#1043;&#1045;&#1054;&#1043;&#1056;&#1040;&#1060;&#1048;&#1048;,%20&#1041;&#1048;&#1054;&#1051;&#1054;&#1043;&#1048;&#1048;%202010\&#1048;&#1075;&#1088;&#1072;%20&#1050;&#1088;&#1077;&#1089;&#1090;&#1080;&#1082;&#1080;%20&#1053;&#1086;&#1083;&#1080;&#1082;&#1080;\&#1048;&#1075;&#1088;&#1086;&#1074;&#1086;&#1077;%20&#1087;&#1086;&#1083;&#1077;%20&#1050;&#1088;&#1077;&#1089;&#1090;&#1080;&#1082;&#1080;%20&#1053;&#1086;&#1083;&#1080;&#1082;&#1080;.pptx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32-конечная звезда 6">
            <a:hlinkClick r:id="rId2" action="ppaction://hlinksldjump"/>
          </p:cNvPr>
          <p:cNvSpPr/>
          <p:nvPr/>
        </p:nvSpPr>
        <p:spPr>
          <a:xfrm>
            <a:off x="7315200" y="3200400"/>
            <a:ext cx="1828800" cy="1828800"/>
          </a:xfrm>
          <a:prstGeom prst="star32">
            <a:avLst>
              <a:gd name="adj" fmla="val 20328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32-конечная звезда 7">
            <a:hlinkClick r:id="rId4" action="ppaction://hlinksldjump"/>
          </p:cNvPr>
          <p:cNvSpPr/>
          <p:nvPr/>
        </p:nvSpPr>
        <p:spPr>
          <a:xfrm>
            <a:off x="2514600" y="2743200"/>
            <a:ext cx="1828800" cy="1828800"/>
          </a:xfrm>
          <a:prstGeom prst="star32">
            <a:avLst>
              <a:gd name="adj" fmla="val 18308"/>
            </a:avLst>
          </a:prstGeom>
          <a:ln>
            <a:solidFill>
              <a:srgbClr val="7030A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32-конечная звезда 8">
            <a:hlinkClick r:id="rId5" action="ppaction://hlinksldjump"/>
          </p:cNvPr>
          <p:cNvSpPr/>
          <p:nvPr/>
        </p:nvSpPr>
        <p:spPr>
          <a:xfrm>
            <a:off x="3581400" y="4800600"/>
            <a:ext cx="1828800" cy="1828800"/>
          </a:xfrm>
          <a:prstGeom prst="star32">
            <a:avLst>
              <a:gd name="adj" fmla="val 24874"/>
            </a:avLst>
          </a:prstGeom>
          <a:ln>
            <a:solidFill>
              <a:schemeClr val="tx1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32-конечная звезда 9">
            <a:hlinkClick r:id="rId6" action="ppaction://hlinksldjump"/>
          </p:cNvPr>
          <p:cNvSpPr/>
          <p:nvPr/>
        </p:nvSpPr>
        <p:spPr>
          <a:xfrm>
            <a:off x="228600" y="4038600"/>
            <a:ext cx="1828800" cy="1828800"/>
          </a:xfrm>
          <a:prstGeom prst="star32">
            <a:avLst>
              <a:gd name="adj" fmla="val 21338"/>
            </a:avLst>
          </a:prstGeom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32-конечная звезда 10">
            <a:hlinkClick r:id="rId7" action="ppaction://hlinksldjump"/>
          </p:cNvPr>
          <p:cNvSpPr/>
          <p:nvPr/>
        </p:nvSpPr>
        <p:spPr>
          <a:xfrm>
            <a:off x="1905000" y="457200"/>
            <a:ext cx="1828800" cy="1828800"/>
          </a:xfrm>
          <a:prstGeom prst="star32">
            <a:avLst>
              <a:gd name="adj" fmla="val 20833"/>
            </a:avLst>
          </a:prstGeom>
          <a:ln>
            <a:solidFill>
              <a:srgbClr val="C0000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32-конечная звезда 11">
            <a:hlinkClick r:id="rId8" action="ppaction://hlinksldjump"/>
          </p:cNvPr>
          <p:cNvSpPr/>
          <p:nvPr/>
        </p:nvSpPr>
        <p:spPr>
          <a:xfrm>
            <a:off x="5867400" y="5029200"/>
            <a:ext cx="1828800" cy="1828800"/>
          </a:xfrm>
          <a:prstGeom prst="star32">
            <a:avLst>
              <a:gd name="adj" fmla="val 22854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32-конечная звезда 12">
            <a:hlinkClick r:id="rId9" action="ppaction://hlinksldjump"/>
          </p:cNvPr>
          <p:cNvSpPr/>
          <p:nvPr/>
        </p:nvSpPr>
        <p:spPr>
          <a:xfrm>
            <a:off x="5562600" y="2057400"/>
            <a:ext cx="1828800" cy="1828800"/>
          </a:xfrm>
          <a:prstGeom prst="star32">
            <a:avLst>
              <a:gd name="adj" fmla="val 22853"/>
            </a:avLst>
          </a:prstGeom>
          <a:solidFill>
            <a:srgbClr val="C000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32-конечная звезда 13">
            <a:hlinkClick r:id="rId10" action="ppaction://hlinksldjump"/>
          </p:cNvPr>
          <p:cNvSpPr/>
          <p:nvPr/>
        </p:nvSpPr>
        <p:spPr>
          <a:xfrm>
            <a:off x="152400" y="0"/>
            <a:ext cx="1828800" cy="1828800"/>
          </a:xfrm>
          <a:prstGeom prst="star32">
            <a:avLst>
              <a:gd name="adj" fmla="val 2335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32-конечная звезда 14">
            <a:hlinkClick r:id="rId11" action="ppaction://hlinksldjump"/>
          </p:cNvPr>
          <p:cNvSpPr/>
          <p:nvPr/>
        </p:nvSpPr>
        <p:spPr>
          <a:xfrm>
            <a:off x="7162800" y="304800"/>
            <a:ext cx="1828800" cy="1828800"/>
          </a:xfrm>
          <a:prstGeom prst="star32">
            <a:avLst>
              <a:gd name="adj" fmla="val 17298"/>
            </a:avLst>
          </a:prstGeom>
          <a:ln>
            <a:solidFill>
              <a:srgbClr val="00B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Лена\Мои документы\Внеклассная работа\анимации\бабочка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914400" y="5867400"/>
            <a:ext cx="838200" cy="638175"/>
          </a:xfrm>
          <a:prstGeom prst="rect">
            <a:avLst/>
          </a:prstGeom>
          <a:noFill/>
        </p:spPr>
      </p:pic>
      <p:pic>
        <p:nvPicPr>
          <p:cNvPr id="2" name="Picture 2" descr="C:\Documents and Settings\Лена\Мои документы\Внеклассная работа\анимации\цветок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81000" y="2312670"/>
            <a:ext cx="1676400" cy="1592580"/>
          </a:xfrm>
          <a:prstGeom prst="rect">
            <a:avLst/>
          </a:prstGeom>
          <a:noFill/>
        </p:spPr>
      </p:pic>
      <p:pic>
        <p:nvPicPr>
          <p:cNvPr id="16" name="Picture 2" descr="C:\Documents and Settings\Лена\Мои документы\Внеклассная работа\анимации\цветок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486400" y="0"/>
            <a:ext cx="1676400" cy="1592580"/>
          </a:xfrm>
          <a:prstGeom prst="rect">
            <a:avLst/>
          </a:prstGeom>
          <a:noFill/>
        </p:spPr>
      </p:pic>
      <p:pic>
        <p:nvPicPr>
          <p:cNvPr id="17" name="Picture 2" descr="C:\Documents and Settings\Лена\Мои документы\Внеклассная работа\анимации\цветок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53000" y="3733800"/>
            <a:ext cx="1676400" cy="1592580"/>
          </a:xfrm>
          <a:prstGeom prst="rect">
            <a:avLst/>
          </a:prstGeom>
          <a:noFill/>
        </p:spPr>
      </p:pic>
      <p:pic>
        <p:nvPicPr>
          <p:cNvPr id="18" name="Picture 2" descr="C:\Documents and Settings\Лена\Мои документы\Внеклассная работа\анимации\цветок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620000" y="5029200"/>
            <a:ext cx="1676400" cy="1592580"/>
          </a:xfrm>
          <a:prstGeom prst="rect">
            <a:avLst/>
          </a:prstGeom>
          <a:noFill/>
        </p:spPr>
      </p:pic>
      <p:pic>
        <p:nvPicPr>
          <p:cNvPr id="19" name="Picture 2" descr="C:\Documents and Settings\Лена\Мои документы\Внеклассная работа\анимации\цветок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52600" y="5029200"/>
            <a:ext cx="1676400" cy="1592580"/>
          </a:xfrm>
          <a:prstGeom prst="rect">
            <a:avLst/>
          </a:prstGeom>
          <a:noFill/>
        </p:spPr>
      </p:pic>
      <p:pic>
        <p:nvPicPr>
          <p:cNvPr id="20" name="Picture 2" descr="C:\Documents and Settings\Лена\Мои документы\Внеклассная работа\анимации\бабочка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9060818">
            <a:off x="4419600" y="3505200"/>
            <a:ext cx="838200" cy="638175"/>
          </a:xfrm>
          <a:prstGeom prst="rect">
            <a:avLst/>
          </a:prstGeom>
          <a:noFill/>
        </p:spPr>
      </p:pic>
      <p:pic>
        <p:nvPicPr>
          <p:cNvPr id="21" name="Picture 2" descr="C:\Documents and Settings\Лена\Мои документы\Внеклассная работа\анимации\бабочка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14742569">
            <a:off x="8077200" y="2057400"/>
            <a:ext cx="838200" cy="638175"/>
          </a:xfrm>
          <a:prstGeom prst="rect">
            <a:avLst/>
          </a:prstGeom>
          <a:noFill/>
        </p:spPr>
      </p:pic>
      <p:pic>
        <p:nvPicPr>
          <p:cNvPr id="22" name="Picture 2" descr="C:\Documents and Settings\Лена\Мои документы\Внеклассная работа\анимации\бабочка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6798867">
            <a:off x="1411403" y="1792280"/>
            <a:ext cx="838200" cy="638175"/>
          </a:xfrm>
          <a:prstGeom prst="rect">
            <a:avLst/>
          </a:prstGeom>
          <a:noFill/>
        </p:spPr>
      </p:pic>
      <p:pic>
        <p:nvPicPr>
          <p:cNvPr id="23" name="Picture 2" descr="C:\Documents and Settings\Лена\Мои документы\Внеклассная работа\анимации\бабочка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096000" y="457200"/>
            <a:ext cx="1219200" cy="928255"/>
          </a:xfrm>
          <a:prstGeom prst="rect">
            <a:avLst/>
          </a:prstGeom>
          <a:noFill/>
        </p:spPr>
      </p:pic>
      <p:sp>
        <p:nvSpPr>
          <p:cNvPr id="24" name="Управляющая кнопка: домой 23">
            <a:hlinkClick r:id="rId14" action="ppaction://hlinkpres?slideindex=1&amp;slidetitle=" highlightClick="1"/>
          </p:cNvPr>
          <p:cNvSpPr/>
          <p:nvPr/>
        </p:nvSpPr>
        <p:spPr>
          <a:xfrm>
            <a:off x="0" y="5638800"/>
            <a:ext cx="9144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32-конечная звезда 24">
            <a:hlinkClick r:id="rId15" action="ppaction://hlinksldjump"/>
          </p:cNvPr>
          <p:cNvSpPr/>
          <p:nvPr/>
        </p:nvSpPr>
        <p:spPr>
          <a:xfrm>
            <a:off x="4038600" y="381000"/>
            <a:ext cx="1828800" cy="1828800"/>
          </a:xfrm>
          <a:prstGeom prst="star32">
            <a:avLst>
              <a:gd name="adj" fmla="val 21338"/>
            </a:avLst>
          </a:prstGeom>
          <a:solidFill>
            <a:srgbClr val="FFC000"/>
          </a:solidFill>
          <a:ln w="1905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8905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8800" y="1630364"/>
            <a:ext cx="3352800" cy="5029199"/>
          </a:xfrm>
        </p:spPr>
      </p:pic>
      <p:sp>
        <p:nvSpPr>
          <p:cNvPr id="7" name="TextBox 6"/>
          <p:cNvSpPr txBox="1"/>
          <p:nvPr/>
        </p:nvSpPr>
        <p:spPr>
          <a:xfrm>
            <a:off x="228600" y="304800"/>
            <a:ext cx="51463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Шелестя, шурша травой,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Проползает шнур живой.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Вот он встал и зашипел: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Подходи, кто очень смел.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609600" y="5943600"/>
            <a:ext cx="76200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Ох, и строга красавица,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к ней прикасаются.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Roses_0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67200" y="2438400"/>
            <a:ext cx="4546600" cy="3409950"/>
          </a:xfrm>
        </p:spPr>
      </p:pic>
      <p:sp>
        <p:nvSpPr>
          <p:cNvPr id="8" name="Управляющая кнопка: домой 7">
            <a:hlinkClick r:id="" action="ppaction://hlinkshowjump?jump=firstslide" highlightClick="1"/>
          </p:cNvPr>
          <p:cNvSpPr/>
          <p:nvPr/>
        </p:nvSpPr>
        <p:spPr>
          <a:xfrm>
            <a:off x="152400" y="4876800"/>
            <a:ext cx="1143000" cy="1066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Что за камень на дороге: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Есть у камня хвост и ноги,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Не похож он на птенца,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Хоть родился из яйца.</a:t>
            </a:r>
          </a:p>
          <a:p>
            <a:endParaRPr lang="ru-RU" sz="4000" dirty="0"/>
          </a:p>
        </p:txBody>
      </p:sp>
      <p:pic>
        <p:nvPicPr>
          <p:cNvPr id="4" name="Рисунок 3" descr="7890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81400"/>
            <a:ext cx="4648200" cy="30988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696200" y="5867400"/>
            <a:ext cx="914400" cy="8382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Она всегда сбегает,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 фокус очень прост.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Ей в этом помогает</a:t>
            </a:r>
          </a:p>
          <a:p>
            <a:pPr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Ужасно хитрый хвост.</a:t>
            </a:r>
          </a:p>
          <a:p>
            <a:endParaRPr lang="ru-RU" dirty="0"/>
          </a:p>
        </p:txBody>
      </p:sp>
      <p:pic>
        <p:nvPicPr>
          <p:cNvPr id="4" name="Рисунок 3" descr="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581400"/>
            <a:ext cx="4495800" cy="3136605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848600" y="5715000"/>
            <a:ext cx="990600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609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 гол, и лохмат,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Царь - да не богат.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ANI0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895600"/>
            <a:ext cx="5486400" cy="36576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" action="ppaction://hlinkshowjump?jump=firstslide" highlightClick="1"/>
          </p:cNvPr>
          <p:cNvSpPr/>
          <p:nvPr/>
        </p:nvSpPr>
        <p:spPr>
          <a:xfrm>
            <a:off x="7543800" y="5562600"/>
            <a:ext cx="1066800" cy="990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04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Есть у родственницы ёлки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Неколючие иголки,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 в отличие от ёлки,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Опадают те иголки.</a:t>
            </a:r>
          </a:p>
          <a:p>
            <a:endParaRPr lang="ru-RU" dirty="0"/>
          </a:p>
        </p:txBody>
      </p:sp>
      <p:pic>
        <p:nvPicPr>
          <p:cNvPr id="4" name="Рисунок 3" descr="IMG_04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279900" y="1968500"/>
            <a:ext cx="5384800" cy="40386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457200" y="5715000"/>
            <a:ext cx="990600" cy="990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810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Золотой и молодой,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 неделю стал седой.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денёчка через два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Облысела голова!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JT122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2639080"/>
            <a:ext cx="4953000" cy="4045611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228600" y="6096000"/>
            <a:ext cx="609600" cy="6096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52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Мой брат  в лесу глухом живёт.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 – сладкоежка неуклюжий.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я в глаза не видел мёд,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Живу, где север, снег и стужа.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белый медведб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0"/>
            <a:ext cx="3984874" cy="26670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7239000" y="5943600"/>
            <a:ext cx="8382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000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048000"/>
            <a:ext cx="35433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Ножка белая, прямая,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Шляпка красная такая,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на шляпке, на верхушке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Беленькие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конопушки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03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2895600"/>
            <a:ext cx="5080000" cy="3810000"/>
          </a:xfrm>
          <a:prstGeom prst="rect">
            <a:avLst/>
          </a:prstGeo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04800" y="5943600"/>
            <a:ext cx="914400" cy="762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Всю ночь летает  - мышей добывает.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станет светло – спать летит в дупло.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orned_owl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2800" y="2270760"/>
            <a:ext cx="5581254" cy="4465003"/>
          </a:xfrm>
        </p:spPr>
      </p:pic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381000" y="5791200"/>
            <a:ext cx="990600" cy="9144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172</Words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Всю ночь летает  - мышей добывает. А станет светло – спать летит в дупло.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Лена</cp:lastModifiedBy>
  <cp:revision>18</cp:revision>
  <dcterms:modified xsi:type="dcterms:W3CDTF">2010-05-12T05:45:31Z</dcterms:modified>
</cp:coreProperties>
</file>