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28604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у растения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38426" y="176098"/>
            <a:ext cx="730864" cy="950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8926" y="428604"/>
            <a:ext cx="496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оно относится к классу </a:t>
            </a:r>
            <a:r>
              <a:rPr lang="ru-RU" dirty="0" smtClean="0"/>
              <a:t>________________.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857892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у растения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643050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у растения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572008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у растения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500438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у растения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500306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у растения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2500306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оно относится к кла</a:t>
            </a:r>
            <a:r>
              <a:rPr lang="ru-RU" dirty="0" smtClean="0"/>
              <a:t>ссу ________________.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1643050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оно относится к  классу </a:t>
            </a:r>
            <a:r>
              <a:rPr lang="ru-RU" dirty="0" smtClean="0"/>
              <a:t>________________.</a:t>
            </a:r>
            <a:endParaRPr lang="ru-RU" dirty="0"/>
          </a:p>
        </p:txBody>
      </p:sp>
      <p:pic>
        <p:nvPicPr>
          <p:cNvPr id="14" name="Рисунок 13" descr="Изображение 3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037867" y="1319666"/>
            <a:ext cx="642940" cy="861081"/>
          </a:xfrm>
          <a:prstGeom prst="rect">
            <a:avLst/>
          </a:prstGeom>
        </p:spPr>
      </p:pic>
      <p:pic>
        <p:nvPicPr>
          <p:cNvPr id="15" name="Рисунок 14" descr="Изображение 3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54032">
            <a:off x="2064405" y="3482334"/>
            <a:ext cx="753729" cy="542156"/>
          </a:xfrm>
          <a:prstGeom prst="rect">
            <a:avLst/>
          </a:prstGeom>
        </p:spPr>
      </p:pic>
      <p:pic>
        <p:nvPicPr>
          <p:cNvPr id="16" name="Рисунок 15" descr="Изображение 3 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2357430"/>
            <a:ext cx="671748" cy="785818"/>
          </a:xfrm>
          <a:prstGeom prst="rect">
            <a:avLst/>
          </a:prstGeom>
        </p:spPr>
      </p:pic>
      <p:pic>
        <p:nvPicPr>
          <p:cNvPr id="18" name="Рисунок 17" descr="Изображение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4357694"/>
            <a:ext cx="642942" cy="642942"/>
          </a:xfrm>
          <a:prstGeom prst="rect">
            <a:avLst/>
          </a:prstGeom>
        </p:spPr>
      </p:pic>
      <p:pic>
        <p:nvPicPr>
          <p:cNvPr id="19" name="Рисунок 18" descr="Изображение 3 0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540456">
            <a:off x="1924321" y="5852343"/>
            <a:ext cx="841347" cy="465745"/>
          </a:xfrm>
          <a:prstGeom prst="rect">
            <a:avLst/>
          </a:prstGeom>
        </p:spPr>
      </p:pic>
      <p:pic>
        <p:nvPicPr>
          <p:cNvPr id="20" name="Рисунок 19" descr="Изображение 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1989987" y="4153625"/>
            <a:ext cx="717699" cy="9829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86050" y="457200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14612" y="3500438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оно относится к классу </a:t>
            </a:r>
            <a:r>
              <a:rPr lang="ru-RU" dirty="0" smtClean="0"/>
              <a:t>________________.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929058" y="4572008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оно относится к классу </a:t>
            </a:r>
            <a:r>
              <a:rPr lang="ru-RU" dirty="0" smtClean="0"/>
              <a:t>________________.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5929330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оно относится к классу </a:t>
            </a:r>
            <a:r>
              <a:rPr lang="ru-RU" dirty="0" smtClean="0"/>
              <a:t>________________.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285728"/>
            <a:ext cx="1643074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двудольных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643570" y="1500174"/>
            <a:ext cx="1643074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однодольных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500694" y="3357562"/>
            <a:ext cx="1643074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двудольных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429256" y="2357430"/>
            <a:ext cx="1643074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двудольных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429256" y="5786454"/>
            <a:ext cx="1643074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однодольных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43702" y="4429132"/>
            <a:ext cx="1643074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однодольных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15000" y="228600"/>
            <a:ext cx="1857388" cy="4286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629400" y="4343400"/>
            <a:ext cx="1857388" cy="4286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486400" y="3352800"/>
            <a:ext cx="1857388" cy="4286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429256" y="2285992"/>
            <a:ext cx="1857388" cy="4286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638800" y="1447800"/>
            <a:ext cx="1857388" cy="4286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410200" y="5715000"/>
            <a:ext cx="1857388" cy="4286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1142984"/>
            <a:ext cx="9001156" cy="1588"/>
          </a:xfrm>
          <a:prstGeom prst="line">
            <a:avLst/>
          </a:prstGeom>
          <a:ln w="1270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0" y="2143116"/>
            <a:ext cx="9144000" cy="1588"/>
          </a:xfrm>
          <a:prstGeom prst="line">
            <a:avLst/>
          </a:prstGeom>
          <a:ln w="1270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0" y="3214686"/>
            <a:ext cx="9144000" cy="1588"/>
          </a:xfrm>
          <a:prstGeom prst="line">
            <a:avLst/>
          </a:prstGeom>
          <a:ln w="1270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0" y="4214818"/>
            <a:ext cx="9144000" cy="1588"/>
          </a:xfrm>
          <a:prstGeom prst="line">
            <a:avLst/>
          </a:prstGeom>
          <a:ln w="1270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0" y="5500702"/>
            <a:ext cx="9144000" cy="1588"/>
          </a:xfrm>
          <a:prstGeom prst="line">
            <a:avLst/>
          </a:prstGeom>
          <a:ln w="1270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457200" y="1371600"/>
            <a:ext cx="2209800" cy="4953000"/>
            <a:chOff x="457200" y="1371600"/>
            <a:chExt cx="2209800" cy="4953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371600" y="22860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371600" y="41148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371600" y="36576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828800" y="13716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286000" y="13716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828800" y="18288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828800" y="22860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828800" y="27432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286000" y="18288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286000" y="22860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286000" y="27432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914400" y="3200400"/>
              <a:ext cx="381000" cy="381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828800" y="50292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828800" y="45720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371600" y="3200400"/>
              <a:ext cx="381000" cy="381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457200" y="3200400"/>
              <a:ext cx="381000" cy="381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828800" y="3200400"/>
              <a:ext cx="381000" cy="381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286000" y="3200400"/>
              <a:ext cx="381000" cy="381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828800" y="41148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828800" y="36576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286000" y="36576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ш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914400" y="36576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914400" y="41148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457200" y="54864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457200" y="59436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457200" y="50292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457200" y="45720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457200" y="41148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457200" y="36576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1828800" y="54864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1371600" y="27432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828800" y="5943600"/>
              <a:ext cx="381000" cy="381000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44" name="Рисунок 43" descr="AR001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990600"/>
            <a:ext cx="3581400" cy="5515546"/>
          </a:xfrm>
          <a:prstGeom prst="rect">
            <a:avLst/>
          </a:prstGeom>
        </p:spPr>
      </p:pic>
      <p:pic>
        <p:nvPicPr>
          <p:cNvPr id="45" name="Рисунок 44" descr="лу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524000"/>
            <a:ext cx="5234541" cy="3779542"/>
          </a:xfrm>
          <a:prstGeom prst="rect">
            <a:avLst/>
          </a:prstGeom>
        </p:spPr>
      </p:pic>
      <p:pic>
        <p:nvPicPr>
          <p:cNvPr id="46" name="Рисунок 45" descr="0_8bda_9f0c5e1d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447800"/>
            <a:ext cx="5257800" cy="3922319"/>
          </a:xfrm>
          <a:prstGeom prst="rect">
            <a:avLst/>
          </a:prstGeom>
        </p:spPr>
      </p:pic>
      <p:pic>
        <p:nvPicPr>
          <p:cNvPr id="48" name="Рисунок 47" descr="1200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990600"/>
            <a:ext cx="3810000" cy="5356087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3200400" y="1143000"/>
            <a:ext cx="5715000" cy="4648200"/>
            <a:chOff x="2514600" y="1752600"/>
            <a:chExt cx="4048125" cy="3048000"/>
          </a:xfrm>
        </p:grpSpPr>
        <p:pic>
          <p:nvPicPr>
            <p:cNvPr id="50" name="Рисунок 49" descr="0_d347_3d5d1a34_-2-L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4600" y="1752600"/>
              <a:ext cx="1916441" cy="1276350"/>
            </a:xfrm>
            <a:prstGeom prst="rect">
              <a:avLst/>
            </a:prstGeom>
          </p:spPr>
        </p:pic>
        <p:pic>
          <p:nvPicPr>
            <p:cNvPr id="51" name="Рисунок 50" descr="h00012i.bmp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5800" y="1752600"/>
              <a:ext cx="2066925" cy="1543050"/>
            </a:xfrm>
            <a:prstGeom prst="rect">
              <a:avLst/>
            </a:prstGeom>
          </p:spPr>
        </p:pic>
        <p:pic>
          <p:nvPicPr>
            <p:cNvPr id="52" name="Рисунок 51" descr="AF00401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67200" y="3352800"/>
              <a:ext cx="1935803" cy="1295400"/>
            </a:xfrm>
            <a:prstGeom prst="rect">
              <a:avLst/>
            </a:prstGeom>
          </p:spPr>
        </p:pic>
        <p:pic>
          <p:nvPicPr>
            <p:cNvPr id="53" name="Рисунок 52" descr="IH121727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5600" y="3048000"/>
              <a:ext cx="1231133" cy="1752600"/>
            </a:xfrm>
            <a:prstGeom prst="rect">
              <a:avLst/>
            </a:prstGeom>
          </p:spPr>
        </p:pic>
      </p:grpSp>
      <p:sp>
        <p:nvSpPr>
          <p:cNvPr id="54" name="Прямоугольник 53"/>
          <p:cNvSpPr/>
          <p:nvPr/>
        </p:nvSpPr>
        <p:spPr>
          <a:xfrm>
            <a:off x="1295400" y="0"/>
            <a:ext cx="4913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Ты мне, я тебе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276600" y="2590800"/>
            <a:ext cx="48817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 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78</Words>
  <Application>Microsoft Office PowerPoint</Application>
  <PresentationFormat>Экран (4:3)</PresentationFormat>
  <Paragraphs>25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</dc:title>
  <cp:lastModifiedBy>user1</cp:lastModifiedBy>
  <cp:revision>13</cp:revision>
  <dcterms:modified xsi:type="dcterms:W3CDTF">2015-01-09T22:03:43Z</dcterms:modified>
</cp:coreProperties>
</file>