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2" r:id="rId3"/>
    <p:sldId id="259" r:id="rId4"/>
    <p:sldId id="275" r:id="rId5"/>
    <p:sldId id="296" r:id="rId6"/>
    <p:sldId id="283" r:id="rId7"/>
    <p:sldId id="267" r:id="rId8"/>
    <p:sldId id="261" r:id="rId9"/>
    <p:sldId id="270" r:id="rId10"/>
    <p:sldId id="286" r:id="rId11"/>
    <p:sldId id="289" r:id="rId12"/>
    <p:sldId id="276" r:id="rId13"/>
    <p:sldId id="262" r:id="rId14"/>
    <p:sldId id="268" r:id="rId15"/>
    <p:sldId id="281" r:id="rId16"/>
    <p:sldId id="277" r:id="rId17"/>
    <p:sldId id="279" r:id="rId18"/>
    <p:sldId id="294" r:id="rId19"/>
    <p:sldId id="295" r:id="rId20"/>
    <p:sldId id="272" r:id="rId21"/>
    <p:sldId id="274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B787-9EBD-48CB-9DAB-6B7195EA42DF}" type="datetimeFigureOut">
              <a:rPr lang="ru-RU" smtClean="0"/>
              <a:pPr/>
              <a:t>11.07.2009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8C7-405D-45E5-B55F-CCBBE1A06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B787-9EBD-48CB-9DAB-6B7195EA42DF}" type="datetimeFigureOut">
              <a:rPr lang="ru-RU" smtClean="0"/>
              <a:pPr/>
              <a:t>11.07.2009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8C7-405D-45E5-B55F-CCBBE1A06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B787-9EBD-48CB-9DAB-6B7195EA42DF}" type="datetimeFigureOut">
              <a:rPr lang="ru-RU" smtClean="0"/>
              <a:pPr/>
              <a:t>11.07.2009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8C7-405D-45E5-B55F-CCBBE1A06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B787-9EBD-48CB-9DAB-6B7195EA42DF}" type="datetimeFigureOut">
              <a:rPr lang="ru-RU" smtClean="0"/>
              <a:pPr/>
              <a:t>11.07.2009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8C7-405D-45E5-B55F-CCBBE1A06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B787-9EBD-48CB-9DAB-6B7195EA42DF}" type="datetimeFigureOut">
              <a:rPr lang="ru-RU" smtClean="0"/>
              <a:pPr/>
              <a:t>11.07.2009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8C7-405D-45E5-B55F-CCBBE1A06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B787-9EBD-48CB-9DAB-6B7195EA42DF}" type="datetimeFigureOut">
              <a:rPr lang="ru-RU" smtClean="0"/>
              <a:pPr/>
              <a:t>11.07.2009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8C7-405D-45E5-B55F-CCBBE1A06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B787-9EBD-48CB-9DAB-6B7195EA42DF}" type="datetimeFigureOut">
              <a:rPr lang="ru-RU" smtClean="0"/>
              <a:pPr/>
              <a:t>11.07.2009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8C7-405D-45E5-B55F-CCBBE1A06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B787-9EBD-48CB-9DAB-6B7195EA42DF}" type="datetimeFigureOut">
              <a:rPr lang="ru-RU" smtClean="0"/>
              <a:pPr/>
              <a:t>11.07.2009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8C7-405D-45E5-B55F-CCBBE1A06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B787-9EBD-48CB-9DAB-6B7195EA42DF}" type="datetimeFigureOut">
              <a:rPr lang="ru-RU" smtClean="0"/>
              <a:pPr/>
              <a:t>11.07.2009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8C7-405D-45E5-B55F-CCBBE1A06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B787-9EBD-48CB-9DAB-6B7195EA42DF}" type="datetimeFigureOut">
              <a:rPr lang="ru-RU" smtClean="0"/>
              <a:pPr/>
              <a:t>11.07.2009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8C7-405D-45E5-B55F-CCBBE1A06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B787-9EBD-48CB-9DAB-6B7195EA42DF}" type="datetimeFigureOut">
              <a:rPr lang="ru-RU" smtClean="0"/>
              <a:pPr/>
              <a:t>11.07.2009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08C7-405D-45E5-B55F-CCBBE1A06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B787-9EBD-48CB-9DAB-6B7195EA42DF}" type="datetimeFigureOut">
              <a:rPr lang="ru-RU" smtClean="0"/>
              <a:pPr/>
              <a:t>11.07.2009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908C7-405D-45E5-B55F-CCBBE1A06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20751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smiles.33b.ru/smile.102446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gif"/><Relationship Id="rId5" Type="http://schemas.openxmlformats.org/officeDocument/2006/relationships/hyperlink" Target="http://smiles.33b.ru/smile.102446.html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gif"/><Relationship Id="rId5" Type="http://schemas.openxmlformats.org/officeDocument/2006/relationships/hyperlink" Target="http://smiles.33b.ru/smile.102446.html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smiles.33b.ru/smile.102446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smiles.33b.ru/smile.102446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smiles.33b.ru/smile.102446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smiles.33b.ru/smile.102446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smiles.33b.ru/smile.102446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smiles.33b.ru/smile.102446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smiles.33b.ru/smile.102446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smiles.33b.ru/smile.102446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2446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89716.html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2446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smiles.33b.ru/smile.102446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smiles.33b.ru/smile.102446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smiles.33b.ru/smile.102446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smiles.33b.ru/smile.102446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smiles.33b.ru/smile.102446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moreraduga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87480" y="1571612"/>
            <a:ext cx="8934241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С.М.Новиков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«Чёрные ящики» в оптике</a:t>
            </a:r>
            <a:endParaRPr lang="ru-RU" sz="5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105835"/>
            <a:ext cx="5786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Тренинг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для практических занятий в 11 классе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://s15.rimg.info/2f983564d28dae3d81c3e8813fe0a9bb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5421335"/>
            <a:ext cx="4786334" cy="122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fonbok_nebogolubi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1571612"/>
            <a:ext cx="4429156" cy="442915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ый треугольник 25"/>
          <p:cNvSpPr/>
          <p:nvPr/>
        </p:nvSpPr>
        <p:spPr>
          <a:xfrm rot="18900000" flipH="1">
            <a:off x="4343963" y="2224492"/>
            <a:ext cx="3149263" cy="314485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0800000">
            <a:off x="2357423" y="4857760"/>
            <a:ext cx="471490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2285984" y="4152904"/>
            <a:ext cx="1428760" cy="0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2867012" y="4143380"/>
            <a:ext cx="4919698" cy="9524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285984" y="2000240"/>
            <a:ext cx="142876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357422" y="2714620"/>
            <a:ext cx="471490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285984" y="3429000"/>
            <a:ext cx="1428760" cy="0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714612" y="3429000"/>
            <a:ext cx="428628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643306" y="2000240"/>
            <a:ext cx="271464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571868" y="3429000"/>
            <a:ext cx="421484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572000" y="3786190"/>
            <a:ext cx="35719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000760" y="3786190"/>
            <a:ext cx="214314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429520" y="3786190"/>
            <a:ext cx="71438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2285984" y="5572140"/>
            <a:ext cx="4071966" cy="9524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9" descr="mad_scientist_head_in_a_h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57166"/>
            <a:ext cx="203159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http://s4.rimg.info/b000c12490dbe4909f69c96082cd1c39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990" y="4819672"/>
            <a:ext cx="876300" cy="19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970985" y="642918"/>
            <a:ext cx="3815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Оборотная призма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Фотография Photo Editor" r:id="rId3" imgW="1523810" imgH="1143099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00364" y="1714488"/>
            <a:ext cx="4429156" cy="4429156"/>
          </a:xfrm>
          <a:prstGeom prst="rect">
            <a:avLst/>
          </a:prstGeom>
          <a:solidFill>
            <a:schemeClr val="bg2">
              <a:lumMod val="5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928794" y="4214818"/>
            <a:ext cx="1071570" cy="42862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928794" y="4572008"/>
            <a:ext cx="1071570" cy="42862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358082" y="4357694"/>
            <a:ext cx="1285884" cy="857256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429520" y="4786322"/>
            <a:ext cx="1214446" cy="78581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429520" y="5072074"/>
            <a:ext cx="1214446" cy="85725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429520" y="5429264"/>
            <a:ext cx="1214446" cy="785818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928794" y="3786190"/>
            <a:ext cx="1071570" cy="500066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928794" y="4929198"/>
            <a:ext cx="1071570" cy="42862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143108" y="5072074"/>
            <a:ext cx="500066" cy="21431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429520" y="5429264"/>
            <a:ext cx="785818" cy="500066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8" descr="mad_scientist_thinkin_a_h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301929"/>
            <a:ext cx="2357454" cy="248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313269" y="357166"/>
            <a:ext cx="8517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может быть внутри «чёрного ящика»?</a:t>
            </a:r>
            <a:endParaRPr lang="ru-RU" sz="36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000364" y="1714488"/>
            <a:ext cx="4429156" cy="4429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000364" y="2357430"/>
            <a:ext cx="4392008" cy="3786214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928794" y="3071810"/>
            <a:ext cx="2857520" cy="121444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86314" y="3071810"/>
            <a:ext cx="928694" cy="14287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715008" y="3214686"/>
            <a:ext cx="2928958" cy="200026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928794" y="3571876"/>
            <a:ext cx="2571768" cy="107157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500562" y="3571876"/>
            <a:ext cx="1500198" cy="21431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000760" y="3786190"/>
            <a:ext cx="2643206" cy="178595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1928794" y="4071942"/>
            <a:ext cx="2286016" cy="92869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14810" y="4071942"/>
            <a:ext cx="2143140" cy="28575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357950" y="4357694"/>
            <a:ext cx="2286016" cy="157163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928794" y="4572008"/>
            <a:ext cx="2000264" cy="78581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929058" y="4572008"/>
            <a:ext cx="2786082" cy="35719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715140" y="4929198"/>
            <a:ext cx="1928826" cy="128588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6" descr="http://s4.rimg.info/b000c12490dbe4909f69c96082cd1c39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643446"/>
            <a:ext cx="876300" cy="19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8" name="Фотография Photo Editor" r:id="rId3" imgW="1523810" imgH="1143099" progId="">
              <p:embed/>
            </p:oleObj>
          </a:graphicData>
        </a:graphic>
      </p:graphicFrame>
      <p:cxnSp>
        <p:nvCxnSpPr>
          <p:cNvPr id="20" name="Прямая со стрелкой 19"/>
          <p:cNvCxnSpPr/>
          <p:nvPr/>
        </p:nvCxnSpPr>
        <p:spPr>
          <a:xfrm>
            <a:off x="1928793" y="2427280"/>
            <a:ext cx="142876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928793" y="3000372"/>
            <a:ext cx="1428761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28793" y="3571876"/>
            <a:ext cx="1500199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928793" y="4143380"/>
            <a:ext cx="1428761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928793" y="4714884"/>
            <a:ext cx="1428761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928793" y="5286388"/>
            <a:ext cx="1428760" cy="0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928793" y="5286388"/>
            <a:ext cx="847732" cy="9524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072197" y="2857496"/>
            <a:ext cx="2714644" cy="2643206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715139" y="3929066"/>
            <a:ext cx="2071702" cy="200026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358081" y="5000636"/>
            <a:ext cx="1428760" cy="135732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7000891" y="3714752"/>
            <a:ext cx="1785950" cy="714380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7286643" y="4429132"/>
            <a:ext cx="1500198" cy="57150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7643834" y="5072074"/>
            <a:ext cx="1143008" cy="42862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7715272" y="3857628"/>
            <a:ext cx="714380" cy="285752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059" descr="smart_guy_teaching_h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4714884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Прямоугольник 47"/>
          <p:cNvSpPr/>
          <p:nvPr/>
        </p:nvSpPr>
        <p:spPr>
          <a:xfrm>
            <a:off x="313269" y="357166"/>
            <a:ext cx="8517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может быть внутри «чёрного ящика»?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57553" y="1285860"/>
            <a:ext cx="4429156" cy="4429156"/>
          </a:xfrm>
          <a:prstGeom prst="rect">
            <a:avLst/>
          </a:prstGeom>
          <a:solidFill>
            <a:schemeClr val="bg2">
              <a:lumMod val="5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357554" y="1285860"/>
            <a:ext cx="4429156" cy="4429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3357553" y="1928802"/>
            <a:ext cx="4392008" cy="3786214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928794" y="2428868"/>
            <a:ext cx="335758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286380" y="2428868"/>
            <a:ext cx="785818" cy="42862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6072198" y="2857496"/>
            <a:ext cx="2714644" cy="264320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1928794" y="3000372"/>
            <a:ext cx="300039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929190" y="3000372"/>
            <a:ext cx="1785950" cy="92869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715140" y="3929066"/>
            <a:ext cx="2071702" cy="200026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928794" y="3571876"/>
            <a:ext cx="264320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572000" y="3571876"/>
            <a:ext cx="2786082" cy="142876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358082" y="5000636"/>
            <a:ext cx="1428760" cy="135732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2000232" y="4143380"/>
            <a:ext cx="228601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286248" y="4143380"/>
            <a:ext cx="3071834" cy="157163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 flipV="1">
            <a:off x="7358083" y="5500702"/>
            <a:ext cx="285753" cy="21431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7643834" y="5072074"/>
            <a:ext cx="1143008" cy="42862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000232" y="4714884"/>
            <a:ext cx="192882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929058" y="4714884"/>
            <a:ext cx="1928826" cy="1000131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 flipV="1">
            <a:off x="5857886" y="5000636"/>
            <a:ext cx="1500196" cy="71438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7358082" y="4429132"/>
            <a:ext cx="1428760" cy="57150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71868" y="5286388"/>
            <a:ext cx="857256" cy="428627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2000232" y="5286388"/>
            <a:ext cx="157163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4429124" y="4429132"/>
            <a:ext cx="2571768" cy="128588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7000892" y="3714752"/>
            <a:ext cx="1785950" cy="71438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6" descr="http://s4.rimg.info/b000c12490dbe4909f69c96082cd1c39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285860"/>
            <a:ext cx="876300" cy="19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4" descr="fonp_zolik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46" name="Прямая со стрелкой 45"/>
          <p:cNvCxnSpPr/>
          <p:nvPr/>
        </p:nvCxnSpPr>
        <p:spPr>
          <a:xfrm>
            <a:off x="285720" y="2000240"/>
            <a:ext cx="142876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85720" y="2714620"/>
            <a:ext cx="142876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85720" y="3429000"/>
            <a:ext cx="142876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85720" y="4143380"/>
            <a:ext cx="142876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85720" y="4857760"/>
            <a:ext cx="142876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85720" y="5572140"/>
            <a:ext cx="1428760" cy="0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285720" y="5572140"/>
            <a:ext cx="847732" cy="9524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5072066" y="928670"/>
            <a:ext cx="1785950" cy="857256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4643438" y="1500174"/>
            <a:ext cx="2214578" cy="107157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4214810" y="2000240"/>
            <a:ext cx="2643206" cy="135732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072066" y="5786453"/>
            <a:ext cx="1785950" cy="857256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643438" y="5000635"/>
            <a:ext cx="2214578" cy="107157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14810" y="4214817"/>
            <a:ext cx="2643206" cy="135732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929322" y="6215082"/>
            <a:ext cx="428628" cy="21431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13" descr="archeologist_chipping_a_s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7544" y="3857628"/>
            <a:ext cx="23764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Прямоугольник 55"/>
          <p:cNvSpPr/>
          <p:nvPr/>
        </p:nvSpPr>
        <p:spPr>
          <a:xfrm>
            <a:off x="313269" y="285728"/>
            <a:ext cx="8517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может быть внутри «чёрного ящика»?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1571612"/>
            <a:ext cx="4429156" cy="44291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714480" y="1571612"/>
            <a:ext cx="4429156" cy="4429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2643174" y="3786190"/>
            <a:ext cx="2568910" cy="2214578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flipV="1">
            <a:off x="2643174" y="1569149"/>
            <a:ext cx="2571768" cy="2217041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285720" y="2000240"/>
            <a:ext cx="264320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2928926" y="1785926"/>
            <a:ext cx="2143140" cy="21431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5072066" y="1000108"/>
            <a:ext cx="1714512" cy="78581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285720" y="2714620"/>
            <a:ext cx="3000396" cy="1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3286116" y="2571744"/>
            <a:ext cx="1357322" cy="14287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4643438" y="1500174"/>
            <a:ext cx="2214578" cy="107157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285720" y="3429000"/>
            <a:ext cx="342902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3714744" y="3357562"/>
            <a:ext cx="500066" cy="71437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4214810" y="2000240"/>
            <a:ext cx="2643206" cy="135732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85720" y="4143380"/>
            <a:ext cx="342902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714744" y="4143380"/>
            <a:ext cx="500066" cy="71437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4214810" y="4214818"/>
            <a:ext cx="2643206" cy="135732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285720" y="4857760"/>
            <a:ext cx="307183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286116" y="4857759"/>
            <a:ext cx="1357322" cy="14287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4643438" y="5000636"/>
            <a:ext cx="2214578" cy="107157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285720" y="5572140"/>
            <a:ext cx="264320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928926" y="5572139"/>
            <a:ext cx="2143140" cy="21431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5072066" y="5786454"/>
            <a:ext cx="1714512" cy="78581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6" descr="http://s4.rimg.info/b000c12490dbe4909f69c96082cd1c39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1000108"/>
            <a:ext cx="876300" cy="19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7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" name="Picture 4" descr="fonbok_morezakat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7" name="Прямая со стрелкой 36"/>
          <p:cNvCxnSpPr/>
          <p:nvPr/>
        </p:nvCxnSpPr>
        <p:spPr>
          <a:xfrm>
            <a:off x="1785918" y="2633658"/>
            <a:ext cx="142876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785918" y="3133724"/>
            <a:ext cx="3214710" cy="952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785918" y="3633790"/>
            <a:ext cx="3071834" cy="952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785918" y="4133856"/>
            <a:ext cx="2857520" cy="952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785918" y="4633922"/>
            <a:ext cx="2714644" cy="952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785918" y="5133988"/>
            <a:ext cx="1428760" cy="0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785918" y="5133988"/>
            <a:ext cx="847732" cy="9524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643702" y="2992436"/>
            <a:ext cx="2071702" cy="7936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429388" y="3490914"/>
            <a:ext cx="2286016" cy="952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215074" y="3990980"/>
            <a:ext cx="2500330" cy="952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6072198" y="4491046"/>
            <a:ext cx="2643206" cy="952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857884" y="4991112"/>
            <a:ext cx="2857520" cy="952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286644" y="5491178"/>
            <a:ext cx="1428760" cy="0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715008" y="5491178"/>
            <a:ext cx="2419368" cy="9524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052" descr="marvin_using_his_thin_a_h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52031"/>
            <a:ext cx="1749407" cy="349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13269" y="357166"/>
            <a:ext cx="8517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может быть внутри «чёрного ящика»?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1928802"/>
            <a:ext cx="4429156" cy="44291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214678" y="1928802"/>
            <a:ext cx="4429156" cy="4429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198000">
            <a:off x="4714876" y="2095139"/>
            <a:ext cx="1428760" cy="41434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214942" y="2643182"/>
            <a:ext cx="1428760" cy="35719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18" y="2643182"/>
            <a:ext cx="342902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643702" y="3000372"/>
            <a:ext cx="200026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785918" y="3143248"/>
            <a:ext cx="328614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072066" y="3143248"/>
            <a:ext cx="1357322" cy="35719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429388" y="3500438"/>
            <a:ext cx="228601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785918" y="3643314"/>
            <a:ext cx="307183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857752" y="3643314"/>
            <a:ext cx="1428760" cy="35719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286512" y="4000504"/>
            <a:ext cx="235745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785918" y="4143380"/>
            <a:ext cx="285752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43438" y="4143380"/>
            <a:ext cx="1428760" cy="35719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072198" y="4500570"/>
            <a:ext cx="2643206" cy="1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785918" y="4643446"/>
            <a:ext cx="271464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500562" y="4643446"/>
            <a:ext cx="1357322" cy="35719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857884" y="5000636"/>
            <a:ext cx="285752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1785918" y="5143512"/>
            <a:ext cx="250033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286248" y="5143512"/>
            <a:ext cx="1428760" cy="35719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715008" y="5500702"/>
            <a:ext cx="292895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6" descr="http://s4.rimg.info/b000c12490dbe4909f69c96082cd1c39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3418" y="928670"/>
            <a:ext cx="876300" cy="19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8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fonpestr_golyblzigza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</p:spPr>
      </p:pic>
      <p:cxnSp>
        <p:nvCxnSpPr>
          <p:cNvPr id="23" name="Прямая со стрелкой 5"/>
          <p:cNvCxnSpPr/>
          <p:nvPr/>
        </p:nvCxnSpPr>
        <p:spPr>
          <a:xfrm>
            <a:off x="1785918" y="2143116"/>
            <a:ext cx="142876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6"/>
          <p:cNvCxnSpPr/>
          <p:nvPr/>
        </p:nvCxnSpPr>
        <p:spPr>
          <a:xfrm>
            <a:off x="1785918" y="2857496"/>
            <a:ext cx="264320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7"/>
          <p:cNvCxnSpPr/>
          <p:nvPr/>
        </p:nvCxnSpPr>
        <p:spPr>
          <a:xfrm>
            <a:off x="1785918" y="3571876"/>
            <a:ext cx="264320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8"/>
          <p:cNvCxnSpPr/>
          <p:nvPr/>
        </p:nvCxnSpPr>
        <p:spPr>
          <a:xfrm>
            <a:off x="1785918" y="4286256"/>
            <a:ext cx="264320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9"/>
          <p:cNvCxnSpPr/>
          <p:nvPr/>
        </p:nvCxnSpPr>
        <p:spPr>
          <a:xfrm>
            <a:off x="1785918" y="5000636"/>
            <a:ext cx="264320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10"/>
          <p:cNvCxnSpPr/>
          <p:nvPr/>
        </p:nvCxnSpPr>
        <p:spPr>
          <a:xfrm>
            <a:off x="1785918" y="5715016"/>
            <a:ext cx="1428760" cy="0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11"/>
          <p:cNvCxnSpPr/>
          <p:nvPr/>
        </p:nvCxnSpPr>
        <p:spPr>
          <a:xfrm flipV="1">
            <a:off x="1785918" y="5715016"/>
            <a:ext cx="847732" cy="9524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29124" y="2143116"/>
            <a:ext cx="4429156" cy="250033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429124" y="2857496"/>
            <a:ext cx="4429156" cy="150019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429124" y="3571876"/>
            <a:ext cx="4429156" cy="50006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429124" y="3786190"/>
            <a:ext cx="4429156" cy="50006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429124" y="3571876"/>
            <a:ext cx="4429156" cy="142876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429124" y="3286124"/>
            <a:ext cx="4429156" cy="2428892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715272" y="3571876"/>
            <a:ext cx="642942" cy="35719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072" descr="astronaut_wave_arms_h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4286256"/>
            <a:ext cx="2366969" cy="236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313269" y="571480"/>
            <a:ext cx="8517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может быть внутри «чёрного ящика»?</a:t>
            </a:r>
            <a:endParaRPr lang="ru-RU" sz="3600" dirty="0"/>
          </a:p>
        </p:txBody>
      </p:sp>
      <p:sp>
        <p:nvSpPr>
          <p:cNvPr id="22" name="Прямоугольник 4"/>
          <p:cNvSpPr/>
          <p:nvPr/>
        </p:nvSpPr>
        <p:spPr>
          <a:xfrm>
            <a:off x="3214678" y="1714488"/>
            <a:ext cx="4429156" cy="44291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14678" y="1714488"/>
            <a:ext cx="4429156" cy="4429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4214810" y="1714488"/>
            <a:ext cx="428628" cy="4429156"/>
            <a:chOff x="4214810" y="1714488"/>
            <a:chExt cx="428628" cy="4429156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rot="5400000" flipH="1" flipV="1">
              <a:off x="2214546" y="3929066"/>
              <a:ext cx="44291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4214810" y="1714488"/>
              <a:ext cx="214314" cy="2143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16200000" flipH="1">
              <a:off x="4429124" y="1714488"/>
              <a:ext cx="214314" cy="2143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4214810" y="5929330"/>
              <a:ext cx="214314" cy="2143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4429124" y="5929330"/>
              <a:ext cx="214314" cy="2143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Прямая соединительная линия 36"/>
          <p:cNvCxnSpPr/>
          <p:nvPr/>
        </p:nvCxnSpPr>
        <p:spPr>
          <a:xfrm>
            <a:off x="1785918" y="2143116"/>
            <a:ext cx="264320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857356" y="5715016"/>
            <a:ext cx="257176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429124" y="2143116"/>
            <a:ext cx="4357718" cy="242889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4429124" y="3357562"/>
            <a:ext cx="4357718" cy="235745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785918" y="2857496"/>
            <a:ext cx="264320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429124" y="2857496"/>
            <a:ext cx="4429156" cy="150019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785918" y="3571876"/>
            <a:ext cx="264320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429124" y="3571876"/>
            <a:ext cx="4429156" cy="50006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857356" y="4286256"/>
            <a:ext cx="257176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4429124" y="3786190"/>
            <a:ext cx="4429156" cy="50006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785918" y="5000636"/>
            <a:ext cx="264320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4429124" y="3571876"/>
            <a:ext cx="4357718" cy="142876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6" descr="http://s4.rimg.info/b000c12490dbe4909f69c96082cd1c39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0542" y="4748234"/>
            <a:ext cx="876300" cy="19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moreraduga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27" name="Прямая со стрелкой 5"/>
          <p:cNvCxnSpPr/>
          <p:nvPr/>
        </p:nvCxnSpPr>
        <p:spPr>
          <a:xfrm>
            <a:off x="1928794" y="2143116"/>
            <a:ext cx="142876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6"/>
          <p:cNvCxnSpPr/>
          <p:nvPr/>
        </p:nvCxnSpPr>
        <p:spPr>
          <a:xfrm>
            <a:off x="1928794" y="2857496"/>
            <a:ext cx="200026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7"/>
          <p:cNvCxnSpPr/>
          <p:nvPr/>
        </p:nvCxnSpPr>
        <p:spPr>
          <a:xfrm>
            <a:off x="1928794" y="3571876"/>
            <a:ext cx="200026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8"/>
          <p:cNvCxnSpPr/>
          <p:nvPr/>
        </p:nvCxnSpPr>
        <p:spPr>
          <a:xfrm>
            <a:off x="1928794" y="4286256"/>
            <a:ext cx="200026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9"/>
          <p:cNvCxnSpPr/>
          <p:nvPr/>
        </p:nvCxnSpPr>
        <p:spPr>
          <a:xfrm>
            <a:off x="1928794" y="5000636"/>
            <a:ext cx="200026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10"/>
          <p:cNvCxnSpPr/>
          <p:nvPr/>
        </p:nvCxnSpPr>
        <p:spPr>
          <a:xfrm>
            <a:off x="1928794" y="5715016"/>
            <a:ext cx="1428760" cy="0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11"/>
          <p:cNvCxnSpPr/>
          <p:nvPr/>
        </p:nvCxnSpPr>
        <p:spPr>
          <a:xfrm flipV="1">
            <a:off x="1928794" y="5715016"/>
            <a:ext cx="847732" cy="9524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929058" y="2143116"/>
            <a:ext cx="4786346" cy="400052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29058" y="2857496"/>
            <a:ext cx="4786346" cy="235745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929058" y="3571876"/>
            <a:ext cx="4786346" cy="78581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929058" y="3500438"/>
            <a:ext cx="4786346" cy="78581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929058" y="2643182"/>
            <a:ext cx="4786346" cy="235745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929058" y="1714488"/>
            <a:ext cx="4786346" cy="400052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7858148" y="2071678"/>
            <a:ext cx="428628" cy="35719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6" descr="mad_scientist_shaking_a_h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09410"/>
            <a:ext cx="1714512" cy="257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313269" y="500042"/>
            <a:ext cx="8517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может быть внутри «чёрного ящика»?</a:t>
            </a:r>
            <a:endParaRPr lang="ru-RU" sz="3600" dirty="0"/>
          </a:p>
        </p:txBody>
      </p:sp>
      <p:sp>
        <p:nvSpPr>
          <p:cNvPr id="26" name="Прямоугольник 4"/>
          <p:cNvSpPr/>
          <p:nvPr/>
        </p:nvSpPr>
        <p:spPr>
          <a:xfrm>
            <a:off x="3357554" y="1714488"/>
            <a:ext cx="4429156" cy="44291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357554" y="1714488"/>
            <a:ext cx="4429156" cy="4429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3714744" y="1714488"/>
            <a:ext cx="428628" cy="4429156"/>
            <a:chOff x="3714744" y="1714488"/>
            <a:chExt cx="428628" cy="4429156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1714480" y="3929066"/>
              <a:ext cx="44291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3714744" y="1714488"/>
              <a:ext cx="214314" cy="2143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6200000" flipH="1">
              <a:off x="3929058" y="1714488"/>
              <a:ext cx="214314" cy="2143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6200000" flipV="1">
              <a:off x="3714744" y="5929330"/>
              <a:ext cx="214314" cy="2143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 flipH="1" flipV="1">
              <a:off x="3929058" y="5929330"/>
              <a:ext cx="214314" cy="2143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Прямая соединительная линия 40"/>
          <p:cNvCxnSpPr/>
          <p:nvPr/>
        </p:nvCxnSpPr>
        <p:spPr>
          <a:xfrm>
            <a:off x="1928794" y="2143116"/>
            <a:ext cx="200026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929058" y="2143116"/>
            <a:ext cx="4786346" cy="400052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928794" y="2857496"/>
            <a:ext cx="200026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929058" y="2857496"/>
            <a:ext cx="4786346" cy="235745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928794" y="3571876"/>
            <a:ext cx="200026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929058" y="3571876"/>
            <a:ext cx="4786346" cy="78581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928794" y="4286256"/>
            <a:ext cx="200026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3929058" y="3500438"/>
            <a:ext cx="4786346" cy="78581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928794" y="5000636"/>
            <a:ext cx="200026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3929058" y="2643182"/>
            <a:ext cx="4786346" cy="235745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928794" y="5715016"/>
            <a:ext cx="200026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3929058" y="1785926"/>
            <a:ext cx="4714908" cy="392909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6" descr="http://s4.rimg.info/b000c12490dbe4909f69c96082cd1c39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571612"/>
            <a:ext cx="876300" cy="19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fonpestr_radyzhocean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17370"/>
            <a:ext cx="9144000" cy="6840630"/>
          </a:xfrm>
          <a:prstGeom prst="rect">
            <a:avLst/>
          </a:prstGeom>
          <a:noFill/>
        </p:spPr>
      </p:pic>
      <p:pic>
        <p:nvPicPr>
          <p:cNvPr id="41" name="Picture 2058" descr="smart_guy_reading_h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857760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313269" y="500042"/>
            <a:ext cx="8517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может быть внутри «чёрного ящика»?</a:t>
            </a:r>
            <a:endParaRPr lang="ru-RU" sz="3600" dirty="0"/>
          </a:p>
        </p:txBody>
      </p:sp>
      <p:cxnSp>
        <p:nvCxnSpPr>
          <p:cNvPr id="87" name="Прямая со стрелкой 8"/>
          <p:cNvCxnSpPr/>
          <p:nvPr/>
        </p:nvCxnSpPr>
        <p:spPr>
          <a:xfrm>
            <a:off x="1928794" y="2000240"/>
            <a:ext cx="142876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9"/>
          <p:cNvCxnSpPr/>
          <p:nvPr/>
        </p:nvCxnSpPr>
        <p:spPr>
          <a:xfrm>
            <a:off x="1928794" y="2714620"/>
            <a:ext cx="507209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10"/>
          <p:cNvCxnSpPr/>
          <p:nvPr/>
        </p:nvCxnSpPr>
        <p:spPr>
          <a:xfrm>
            <a:off x="1928794" y="3429000"/>
            <a:ext cx="507209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1928794" y="4143380"/>
            <a:ext cx="507209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1928794" y="4857760"/>
            <a:ext cx="507209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1928794" y="5572140"/>
            <a:ext cx="1428760" cy="0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1928794" y="5572140"/>
            <a:ext cx="847732" cy="9524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V="1">
            <a:off x="7000892" y="1071546"/>
            <a:ext cx="1714512" cy="92869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7000892" y="2143116"/>
            <a:ext cx="1714512" cy="57150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7000892" y="3214686"/>
            <a:ext cx="1714512" cy="21431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7000892" y="5572140"/>
            <a:ext cx="1714512" cy="92869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7000892" y="4857760"/>
            <a:ext cx="1714512" cy="57150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7000892" y="4143380"/>
            <a:ext cx="1714512" cy="21431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7929586" y="6072206"/>
            <a:ext cx="428628" cy="21431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7"/>
          <p:cNvSpPr/>
          <p:nvPr/>
        </p:nvSpPr>
        <p:spPr>
          <a:xfrm>
            <a:off x="3357554" y="1571612"/>
            <a:ext cx="4429156" cy="44291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3357554" y="1571612"/>
            <a:ext cx="4429156" cy="4429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2" name="Группа 43"/>
          <p:cNvGrpSpPr/>
          <p:nvPr/>
        </p:nvGrpSpPr>
        <p:grpSpPr>
          <a:xfrm>
            <a:off x="6700856" y="1643050"/>
            <a:ext cx="514350" cy="4286280"/>
            <a:chOff x="6786578" y="785794"/>
            <a:chExt cx="428628" cy="4143404"/>
          </a:xfrm>
        </p:grpSpPr>
        <p:cxnSp>
          <p:nvCxnSpPr>
            <p:cNvPr id="103" name="Прямая соединительная линия 102"/>
            <p:cNvCxnSpPr/>
            <p:nvPr/>
          </p:nvCxnSpPr>
          <p:spPr>
            <a:xfrm rot="5400000">
              <a:off x="5143504" y="2857496"/>
              <a:ext cx="371477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rot="5400000" flipH="1" flipV="1">
              <a:off x="7000892" y="785794"/>
              <a:ext cx="214314" cy="2143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rot="16200000" flipV="1">
              <a:off x="6786578" y="785794"/>
              <a:ext cx="214314" cy="2143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 rot="16200000" flipH="1">
              <a:off x="7000892" y="4714884"/>
              <a:ext cx="214314" cy="2143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 rot="5400000">
              <a:off x="6786578" y="4714884"/>
              <a:ext cx="214314" cy="2143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Прямая соединительная линия 109"/>
          <p:cNvCxnSpPr/>
          <p:nvPr/>
        </p:nvCxnSpPr>
        <p:spPr>
          <a:xfrm>
            <a:off x="1928794" y="2000240"/>
            <a:ext cx="507209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10800000" flipV="1">
            <a:off x="6929454" y="1071546"/>
            <a:ext cx="1785950" cy="92869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1928794" y="5572140"/>
            <a:ext cx="500066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10800000">
            <a:off x="6929454" y="5572140"/>
            <a:ext cx="1785950" cy="92869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rot="10800000" flipV="1">
            <a:off x="3643306" y="2000240"/>
            <a:ext cx="3286148" cy="178595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rot="10800000">
            <a:off x="3643306" y="3786190"/>
            <a:ext cx="3286148" cy="178595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1928794" y="2714620"/>
            <a:ext cx="500066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flipV="1">
            <a:off x="6929454" y="2143116"/>
            <a:ext cx="1785950" cy="57150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1928794" y="3429000"/>
            <a:ext cx="500066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V="1">
            <a:off x="6929454" y="3214686"/>
            <a:ext cx="1785950" cy="21431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1928794" y="4143380"/>
            <a:ext cx="500066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6929454" y="4143380"/>
            <a:ext cx="1785950" cy="21431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1928794" y="4857760"/>
            <a:ext cx="500066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>
            <a:off x="6929454" y="4857760"/>
            <a:ext cx="1785950" cy="57150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rot="10800000" flipV="1">
            <a:off x="3643306" y="2714620"/>
            <a:ext cx="3286148" cy="107157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rot="10800000" flipV="1">
            <a:off x="3643306" y="3429000"/>
            <a:ext cx="3286148" cy="35719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rot="10800000">
            <a:off x="3643306" y="3786190"/>
            <a:ext cx="3286148" cy="35719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rot="10800000">
            <a:off x="3643306" y="3786190"/>
            <a:ext cx="3286148" cy="107157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6" descr="http://s4.rimg.info/b000c12490dbe4909f69c96082cd1c39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214422"/>
            <a:ext cx="876300" cy="19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fonbok_maja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cxnSp>
        <p:nvCxnSpPr>
          <p:cNvPr id="24" name="Прямая со стрелкой 6"/>
          <p:cNvCxnSpPr/>
          <p:nvPr/>
        </p:nvCxnSpPr>
        <p:spPr>
          <a:xfrm>
            <a:off x="2214546" y="1785926"/>
            <a:ext cx="142876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7"/>
          <p:cNvCxnSpPr/>
          <p:nvPr/>
        </p:nvCxnSpPr>
        <p:spPr>
          <a:xfrm>
            <a:off x="2214546" y="2500306"/>
            <a:ext cx="207170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214546" y="3214686"/>
            <a:ext cx="207170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214546" y="3929066"/>
            <a:ext cx="207170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214546" y="4643446"/>
            <a:ext cx="207170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214546" y="5357826"/>
            <a:ext cx="1428760" cy="0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2214546" y="5357826"/>
            <a:ext cx="847732" cy="9524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358082" y="3357562"/>
            <a:ext cx="142876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358082" y="2928934"/>
            <a:ext cx="142876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358082" y="2500306"/>
            <a:ext cx="1428760" cy="0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358082" y="3786190"/>
            <a:ext cx="142876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358082" y="4214818"/>
            <a:ext cx="142876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58082" y="4643446"/>
            <a:ext cx="1428760" cy="0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858148" y="4643446"/>
            <a:ext cx="571504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9" descr="student_thinking_h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500569"/>
            <a:ext cx="1428760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Прямоугольник 47"/>
          <p:cNvSpPr/>
          <p:nvPr/>
        </p:nvSpPr>
        <p:spPr>
          <a:xfrm>
            <a:off x="313269" y="357166"/>
            <a:ext cx="8517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может быть внутри «чёрного ящика»?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1357298"/>
            <a:ext cx="4429156" cy="4429156"/>
          </a:xfrm>
          <a:prstGeom prst="rect">
            <a:avLst/>
          </a:prstGeom>
          <a:solidFill>
            <a:schemeClr val="bg2">
              <a:lumMod val="50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643306" y="1357298"/>
            <a:ext cx="4429156" cy="4429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4071934" y="1357298"/>
            <a:ext cx="3500462" cy="4429156"/>
            <a:chOff x="4071934" y="1357298"/>
            <a:chExt cx="3500462" cy="4429156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2071670" y="3571876"/>
              <a:ext cx="4429156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Группа 27"/>
            <p:cNvGrpSpPr/>
            <p:nvPr/>
          </p:nvGrpSpPr>
          <p:grpSpPr>
            <a:xfrm>
              <a:off x="4071934" y="1357298"/>
              <a:ext cx="428628" cy="214314"/>
              <a:chOff x="3500430" y="1214422"/>
              <a:chExt cx="428628" cy="214314"/>
            </a:xfrm>
          </p:grpSpPr>
          <p:cxnSp>
            <p:nvCxnSpPr>
              <p:cNvPr id="45" name="Прямая соединительная линия 16"/>
              <p:cNvCxnSpPr/>
              <p:nvPr/>
            </p:nvCxnSpPr>
            <p:spPr>
              <a:xfrm rot="5400000">
                <a:off x="3500430" y="1214422"/>
                <a:ext cx="214314" cy="214314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rot="16200000" flipH="1">
                <a:off x="3714744" y="1214422"/>
                <a:ext cx="214314" cy="214314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Группа 32"/>
            <p:cNvGrpSpPr/>
            <p:nvPr/>
          </p:nvGrpSpPr>
          <p:grpSpPr>
            <a:xfrm>
              <a:off x="4071934" y="5572140"/>
              <a:ext cx="428628" cy="214314"/>
              <a:chOff x="3500430" y="5429264"/>
              <a:chExt cx="428628" cy="214314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>
              <a:xfrm rot="16200000" flipV="1">
                <a:off x="3500430" y="5429264"/>
                <a:ext cx="214314" cy="214314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rot="5400000" flipH="1" flipV="1">
                <a:off x="3714744" y="5429264"/>
                <a:ext cx="214314" cy="214314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464975" y="3536157"/>
              <a:ext cx="3786214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Группа 29"/>
            <p:cNvGrpSpPr/>
            <p:nvPr/>
          </p:nvGrpSpPr>
          <p:grpSpPr>
            <a:xfrm>
              <a:off x="7143768" y="5429264"/>
              <a:ext cx="428628" cy="214314"/>
              <a:chOff x="3500430" y="1214422"/>
              <a:chExt cx="428628" cy="214314"/>
            </a:xfrm>
          </p:grpSpPr>
          <p:cxnSp>
            <p:nvCxnSpPr>
              <p:cNvPr id="41" name="Прямая соединительная линия 30"/>
              <p:cNvCxnSpPr/>
              <p:nvPr/>
            </p:nvCxnSpPr>
            <p:spPr>
              <a:xfrm rot="5400000">
                <a:off x="3500430" y="1214422"/>
                <a:ext cx="214314" cy="214314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31"/>
              <p:cNvCxnSpPr/>
              <p:nvPr/>
            </p:nvCxnSpPr>
            <p:spPr>
              <a:xfrm rot="16200000" flipH="1">
                <a:off x="3714744" y="1214422"/>
                <a:ext cx="214314" cy="214314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Группа 33"/>
            <p:cNvGrpSpPr/>
            <p:nvPr/>
          </p:nvGrpSpPr>
          <p:grpSpPr>
            <a:xfrm>
              <a:off x="7143768" y="1428736"/>
              <a:ext cx="428628" cy="214314"/>
              <a:chOff x="3500430" y="5429264"/>
              <a:chExt cx="428628" cy="214314"/>
            </a:xfrm>
          </p:grpSpPr>
          <p:cxnSp>
            <p:nvCxnSpPr>
              <p:cNvPr id="39" name="Прямая соединительная линия 34"/>
              <p:cNvCxnSpPr/>
              <p:nvPr/>
            </p:nvCxnSpPr>
            <p:spPr>
              <a:xfrm rot="16200000" flipV="1">
                <a:off x="3500430" y="5429264"/>
                <a:ext cx="214314" cy="214314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 flipH="1" flipV="1">
                <a:off x="3714744" y="5429264"/>
                <a:ext cx="214314" cy="214314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" name="Прямая соединительная линия 17"/>
          <p:cNvCxnSpPr/>
          <p:nvPr/>
        </p:nvCxnSpPr>
        <p:spPr>
          <a:xfrm>
            <a:off x="4286248" y="1785926"/>
            <a:ext cx="3071834" cy="71438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86248" y="2500306"/>
            <a:ext cx="3071834" cy="42862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86248" y="3214686"/>
            <a:ext cx="3071834" cy="14287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286248" y="3786190"/>
            <a:ext cx="3071834" cy="14287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286248" y="4214818"/>
            <a:ext cx="3071834" cy="42862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286248" y="4643446"/>
            <a:ext cx="3071834" cy="71438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214546" y="1785926"/>
            <a:ext cx="207170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7358082" y="2500306"/>
            <a:ext cx="135732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143108" y="2500306"/>
            <a:ext cx="214314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358082" y="2928934"/>
            <a:ext cx="142876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2214546" y="3214686"/>
            <a:ext cx="207170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358082" y="3357562"/>
            <a:ext cx="142876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2214546" y="3929066"/>
            <a:ext cx="207170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358082" y="3786190"/>
            <a:ext cx="142876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2214546" y="4643446"/>
            <a:ext cx="207170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7358082" y="4214818"/>
            <a:ext cx="142876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2214546" y="5357826"/>
            <a:ext cx="207170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7358082" y="4643446"/>
            <a:ext cx="135732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6" descr="http://s4.rimg.info/b000c12490dbe4909f69c96082cd1c39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6294" y="4819672"/>
            <a:ext cx="876300" cy="19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fonbok_maja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785794"/>
            <a:ext cx="4429156" cy="442915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6929454" y="2285992"/>
            <a:ext cx="1857388" cy="1428760"/>
            <a:chOff x="6357950" y="2643182"/>
            <a:chExt cx="1857388" cy="1428760"/>
          </a:xfrm>
        </p:grpSpPr>
        <p:cxnSp>
          <p:nvCxnSpPr>
            <p:cNvPr id="7" name="Прямая со стрелкой 6"/>
            <p:cNvCxnSpPr/>
            <p:nvPr/>
          </p:nvCxnSpPr>
          <p:spPr>
            <a:xfrm flipV="1">
              <a:off x="6357950" y="4070354"/>
              <a:ext cx="1857388" cy="1588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6357950" y="3786190"/>
              <a:ext cx="1857388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6357950" y="3500438"/>
              <a:ext cx="1857388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6357950" y="3214686"/>
              <a:ext cx="1857388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6357950" y="2928934"/>
              <a:ext cx="1857388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786578" y="2643182"/>
              <a:ext cx="1428760" cy="0"/>
            </a:xfrm>
            <a:prstGeom prst="line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357950" y="2643182"/>
              <a:ext cx="1276360" cy="0"/>
            </a:xfrm>
            <a:prstGeom prst="line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>
            <a:off x="1714480" y="1571612"/>
            <a:ext cx="2071702" cy="2857520"/>
            <a:chOff x="1714480" y="1571612"/>
            <a:chExt cx="2071702" cy="2857520"/>
          </a:xfrm>
        </p:grpSpPr>
        <p:cxnSp>
          <p:nvCxnSpPr>
            <p:cNvPr id="15" name="Прямая со стрелкой 14"/>
            <p:cNvCxnSpPr/>
            <p:nvPr/>
          </p:nvCxnSpPr>
          <p:spPr>
            <a:xfrm>
              <a:off x="1714480" y="1571612"/>
              <a:ext cx="1428760" cy="1588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714480" y="2143116"/>
              <a:ext cx="207170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714480" y="2714620"/>
              <a:ext cx="2071702" cy="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714480" y="3286124"/>
              <a:ext cx="207170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714480" y="3857628"/>
              <a:ext cx="207170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714480" y="4419608"/>
              <a:ext cx="1428760" cy="0"/>
            </a:xfrm>
            <a:prstGeom prst="line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714480" y="4419608"/>
              <a:ext cx="847732" cy="9524"/>
            </a:xfrm>
            <a:prstGeom prst="line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000364" y="1571612"/>
              <a:ext cx="785818" cy="1588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071802" y="4418020"/>
              <a:ext cx="714380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3500430" y="1000108"/>
            <a:ext cx="571506" cy="4000528"/>
            <a:chOff x="2928926" y="2071678"/>
            <a:chExt cx="571506" cy="2643206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1893075" y="3393281"/>
              <a:ext cx="2643206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2977401" y="2023203"/>
              <a:ext cx="188802" cy="285752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6200000" flipH="1">
              <a:off x="3263153" y="2023203"/>
              <a:ext cx="188802" cy="285752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6200000" flipV="1">
              <a:off x="2977402" y="4477608"/>
              <a:ext cx="188800" cy="285752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3214678" y="4526084"/>
              <a:ext cx="285754" cy="18880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6715140" y="1643050"/>
            <a:ext cx="428628" cy="2643206"/>
            <a:chOff x="3000364" y="2071678"/>
            <a:chExt cx="428628" cy="2643206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1893075" y="3393281"/>
              <a:ext cx="2643206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3000364" y="2071678"/>
              <a:ext cx="214314" cy="214314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6200000" flipH="1">
              <a:off x="3214678" y="2071678"/>
              <a:ext cx="214314" cy="214314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6200000" flipV="1">
              <a:off x="3000364" y="4500570"/>
              <a:ext cx="214314" cy="214314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 flipH="1" flipV="1">
              <a:off x="3214678" y="4500570"/>
              <a:ext cx="214314" cy="214314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3786182" y="1571612"/>
            <a:ext cx="3143272" cy="2857520"/>
            <a:chOff x="3786182" y="1571612"/>
            <a:chExt cx="3143272" cy="2857520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3786182" y="2285992"/>
              <a:ext cx="3143272" cy="214314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3786182" y="2571744"/>
              <a:ext cx="3143272" cy="1285884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3786182" y="2857496"/>
              <a:ext cx="3143272" cy="428628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786182" y="2714620"/>
              <a:ext cx="3143272" cy="428628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786182" y="2143116"/>
              <a:ext cx="3143272" cy="1285884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3786182" y="1571612"/>
              <a:ext cx="3143272" cy="214314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9" descr="student_thinking_h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643445"/>
            <a:ext cx="1428760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6" descr="http://s4.rimg.info/b000c12490dbe4909f69c96082cd1c39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4714884"/>
            <a:ext cx="876300" cy="19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moreraduga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7141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использованию данного пособия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277386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Пособие может быть использовано при обучении учащихся правильному указанию хода лучей света после их падения на плоское зеркало, треугольную призму, плоскопараллельную пластину,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соби-рающую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или рассеивающую линзы.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При работе с пособием все слайды проецируются непосредственно на доску.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Обучаемый на доске мелом (фломастером) изображает необходимые лучи. Правильный вариант предлагается в пособии после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опреде-лённых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попыток обучаемого.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4" descr="fonbok_morevoshod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r="9843"/>
          <a:stretch>
            <a:fillRect/>
          </a:stretch>
        </p:blipFill>
        <p:spPr bwMode="auto">
          <a:xfrm>
            <a:off x="0" y="142900"/>
            <a:ext cx="9144000" cy="6858000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313269" y="500042"/>
            <a:ext cx="8517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может быть внутри «чёрного ящика»?</a:t>
            </a:r>
            <a:endParaRPr lang="ru-RU" sz="3600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1857356" y="1357298"/>
            <a:ext cx="7072362" cy="4429156"/>
            <a:chOff x="1857356" y="1357298"/>
            <a:chExt cx="7072362" cy="4429156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1857356" y="2855908"/>
              <a:ext cx="1428760" cy="1588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857356" y="3143248"/>
              <a:ext cx="278608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1857356" y="3429000"/>
              <a:ext cx="2520000" cy="1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857356" y="3714752"/>
              <a:ext cx="2214578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857356" y="4000504"/>
              <a:ext cx="1928826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857356" y="4287844"/>
              <a:ext cx="1428760" cy="0"/>
            </a:xfrm>
            <a:prstGeom prst="line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857356" y="4287844"/>
              <a:ext cx="847732" cy="9524"/>
            </a:xfrm>
            <a:prstGeom prst="line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V="1">
              <a:off x="7500958" y="4284668"/>
              <a:ext cx="1428760" cy="1588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215206" y="4000504"/>
              <a:ext cx="171451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6929454" y="3714752"/>
              <a:ext cx="2000264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643702" y="3429000"/>
              <a:ext cx="2286016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357950" y="3143248"/>
              <a:ext cx="2571768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7500958" y="2857496"/>
              <a:ext cx="1428760" cy="0"/>
            </a:xfrm>
            <a:prstGeom prst="line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6072198" y="2857496"/>
              <a:ext cx="2276492" cy="0"/>
            </a:xfrm>
            <a:prstGeom prst="line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3286116" y="1357298"/>
              <a:ext cx="4429156" cy="44291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3286116" y="1357298"/>
            <a:ext cx="4429156" cy="4429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8100000">
            <a:off x="3915335" y="2938872"/>
            <a:ext cx="3149263" cy="314485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29190" y="2857496"/>
            <a:ext cx="2286016" cy="164307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7215206" y="4286256"/>
            <a:ext cx="285752" cy="21431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3786182" y="2857496"/>
            <a:ext cx="2286016" cy="164307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43438" y="3143248"/>
            <a:ext cx="1857388" cy="135732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357686" y="3429000"/>
            <a:ext cx="1500198" cy="107157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071934" y="3714752"/>
            <a:ext cx="1071570" cy="78581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786182" y="4000504"/>
            <a:ext cx="714380" cy="50006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500430" y="4286256"/>
            <a:ext cx="285752" cy="21431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4500562" y="3143248"/>
            <a:ext cx="1857388" cy="135732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 flipV="1">
            <a:off x="5857884" y="3714752"/>
            <a:ext cx="1071570" cy="78581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 flipV="1">
            <a:off x="6500826" y="4000504"/>
            <a:ext cx="714380" cy="50006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5143504" y="3436822"/>
            <a:ext cx="1487750" cy="1063747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857356" y="4286256"/>
            <a:ext cx="164307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072198" y="2857496"/>
            <a:ext cx="278608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857356" y="4000504"/>
            <a:ext cx="192882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357950" y="3143248"/>
            <a:ext cx="257176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857356" y="3714752"/>
            <a:ext cx="221457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9" idx="1"/>
          </p:cNvCxnSpPr>
          <p:nvPr/>
        </p:nvCxnSpPr>
        <p:spPr>
          <a:xfrm>
            <a:off x="6603399" y="3397865"/>
            <a:ext cx="2326319" cy="31135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2000232" y="3429000"/>
            <a:ext cx="2357454" cy="1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929454" y="3714752"/>
            <a:ext cx="200026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857356" y="3143248"/>
            <a:ext cx="278608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7215206" y="4000504"/>
            <a:ext cx="171451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1857356" y="2857496"/>
            <a:ext cx="307183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7500958" y="4286256"/>
            <a:ext cx="135732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5" descr="girl_homework_h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929198"/>
            <a:ext cx="222619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6" descr="http://s4.rimg.info/b000c12490dbe4909f69c96082cd1c39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3418" y="4891110"/>
            <a:ext cx="876300" cy="19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Прямоугольник 49"/>
          <p:cNvSpPr/>
          <p:nvPr/>
        </p:nvSpPr>
        <p:spPr>
          <a:xfrm>
            <a:off x="3075252" y="6131502"/>
            <a:ext cx="492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Оборачивающая призма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9" grpId="0" animBg="1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" name="Picture 4" descr="fonbok_morevoshod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r="98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357554" y="1071546"/>
            <a:ext cx="4429156" cy="442915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2" name="Группа 91"/>
          <p:cNvGrpSpPr/>
          <p:nvPr/>
        </p:nvGrpSpPr>
        <p:grpSpPr>
          <a:xfrm>
            <a:off x="7143768" y="2571744"/>
            <a:ext cx="1857388" cy="1428760"/>
            <a:chOff x="6357950" y="2643182"/>
            <a:chExt cx="1857388" cy="1428760"/>
          </a:xfrm>
        </p:grpSpPr>
        <p:cxnSp>
          <p:nvCxnSpPr>
            <p:cNvPr id="25" name="Прямая со стрелкой 24"/>
            <p:cNvCxnSpPr/>
            <p:nvPr/>
          </p:nvCxnSpPr>
          <p:spPr>
            <a:xfrm flipV="1">
              <a:off x="6357950" y="4070354"/>
              <a:ext cx="1857388" cy="1588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6357950" y="3786190"/>
              <a:ext cx="1857388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357950" y="3500438"/>
              <a:ext cx="1857388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6357950" y="3214686"/>
              <a:ext cx="1857388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357950" y="2928934"/>
              <a:ext cx="1857388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6786578" y="2643182"/>
              <a:ext cx="1428760" cy="0"/>
            </a:xfrm>
            <a:prstGeom prst="line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6357950" y="2643182"/>
              <a:ext cx="1276360" cy="0"/>
            </a:xfrm>
            <a:prstGeom prst="line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1928794" y="2570156"/>
            <a:ext cx="2071702" cy="1441460"/>
            <a:chOff x="1142976" y="2641594"/>
            <a:chExt cx="2071702" cy="1441460"/>
          </a:xfrm>
        </p:grpSpPr>
        <p:cxnSp>
          <p:nvCxnSpPr>
            <p:cNvPr id="18" name="Прямая со стрелкой 17"/>
            <p:cNvCxnSpPr/>
            <p:nvPr/>
          </p:nvCxnSpPr>
          <p:spPr>
            <a:xfrm>
              <a:off x="1142976" y="2641594"/>
              <a:ext cx="1428760" cy="1588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142976" y="2928934"/>
              <a:ext cx="207170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1142976" y="3214686"/>
              <a:ext cx="2071702" cy="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142976" y="3500438"/>
              <a:ext cx="207170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142976" y="3786190"/>
              <a:ext cx="207170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142976" y="4073530"/>
              <a:ext cx="1428760" cy="0"/>
            </a:xfrm>
            <a:prstGeom prst="line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1142976" y="4073530"/>
              <a:ext cx="847732" cy="9524"/>
            </a:xfrm>
            <a:prstGeom prst="line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428860" y="2641594"/>
              <a:ext cx="785818" cy="1588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500298" y="4071942"/>
              <a:ext cx="714380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3786182" y="1928802"/>
            <a:ext cx="428628" cy="2643206"/>
            <a:chOff x="3000364" y="2071678"/>
            <a:chExt cx="428628" cy="2643206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1893075" y="3393281"/>
              <a:ext cx="2643206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>
              <a:off x="3000364" y="2071678"/>
              <a:ext cx="214314" cy="214314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16200000" flipH="1">
              <a:off x="3214678" y="2071678"/>
              <a:ext cx="214314" cy="214314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16200000" flipV="1">
              <a:off x="3000364" y="4500570"/>
              <a:ext cx="214314" cy="214314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 flipH="1" flipV="1">
              <a:off x="3214678" y="4500570"/>
              <a:ext cx="214314" cy="214314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Группа 57"/>
          <p:cNvGrpSpPr/>
          <p:nvPr/>
        </p:nvGrpSpPr>
        <p:grpSpPr>
          <a:xfrm>
            <a:off x="6929454" y="1928802"/>
            <a:ext cx="428628" cy="2643206"/>
            <a:chOff x="3000364" y="2071678"/>
            <a:chExt cx="428628" cy="2643206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1893075" y="3393281"/>
              <a:ext cx="2643206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5400000">
              <a:off x="3000364" y="2071678"/>
              <a:ext cx="214314" cy="214314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16200000" flipH="1">
              <a:off x="3214678" y="2071678"/>
              <a:ext cx="214314" cy="214314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16200000" flipV="1">
              <a:off x="3000364" y="4500570"/>
              <a:ext cx="214314" cy="214314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 flipH="1" flipV="1">
              <a:off x="3214678" y="4500570"/>
              <a:ext cx="214314" cy="214314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Группа 87"/>
          <p:cNvGrpSpPr/>
          <p:nvPr/>
        </p:nvGrpSpPr>
        <p:grpSpPr>
          <a:xfrm>
            <a:off x="4000496" y="2571744"/>
            <a:ext cx="3143272" cy="1428760"/>
            <a:chOff x="3214678" y="2714620"/>
            <a:chExt cx="3143272" cy="1428760"/>
          </a:xfrm>
        </p:grpSpPr>
        <p:cxnSp>
          <p:nvCxnSpPr>
            <p:cNvPr id="77" name="Прямая соединительная линия 76"/>
            <p:cNvCxnSpPr/>
            <p:nvPr/>
          </p:nvCxnSpPr>
          <p:spPr>
            <a:xfrm flipV="1">
              <a:off x="3214678" y="2714620"/>
              <a:ext cx="3143272" cy="142876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3214678" y="3000372"/>
              <a:ext cx="3143272" cy="857256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V="1">
              <a:off x="3214678" y="3286124"/>
              <a:ext cx="3143272" cy="28575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3214678" y="3286124"/>
              <a:ext cx="3143272" cy="28575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3214678" y="3000372"/>
              <a:ext cx="3143272" cy="857256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3214678" y="2714620"/>
              <a:ext cx="3143272" cy="142876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6" descr="http://s4.rimg.info/b000c12490dbe4909f69c96082cd1c39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4856" y="4819672"/>
            <a:ext cx="876300" cy="19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2" descr="tim_making_study_notes_hc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4143380"/>
            <a:ext cx="264320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Фоны - анимация звездочки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0" y="2428868"/>
              <a:ext cx="9144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Спасибо за работу!</a:t>
              </a:r>
              <a:endParaRPr 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5" descr="http://s3.rimg.info/4a52e0231388d7fd00a78caff6aa57fb.gif">
              <a:hlinkClick r:id="rId3"/>
            </p:cNvPr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00826" y="3500438"/>
              <a:ext cx="1928826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fonp_volnaze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247737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каждом из следующих заданий на рисунке изображён «чёрный ящик». Слева от него изображены лучи, входящие в «ящик». Справа  (сверху или снизу) от «ящика» изображены лучи, выходящие из «чёрного ящика». Необходимо начертить ход световых лучей внутри «ящика» и определить предполагаемый предмет, находящийся в нём.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Одиночные и двойные стрелки на входящих и выходящих световых лучах соответствуют крайним лучам. Прямые без стрелок обозначают остальные лучи световых пучков.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077" descr="girl_grad_philosophy_h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-24"/>
            <a:ext cx="142875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" name="Picture 6" descr="fonbok_morgalbka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786050" y="1214422"/>
            <a:ext cx="4429156" cy="4429156"/>
          </a:xfrm>
          <a:prstGeom prst="rect">
            <a:avLst/>
          </a:prstGeom>
          <a:solidFill>
            <a:schemeClr val="bg2">
              <a:lumMod val="5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1928794" y="3643314"/>
            <a:ext cx="857256" cy="85725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1928794" y="4214818"/>
            <a:ext cx="857256" cy="85725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V="1">
            <a:off x="7215206" y="3214686"/>
            <a:ext cx="714380" cy="714380"/>
          </a:xfrm>
          <a:prstGeom prst="line">
            <a:avLst/>
          </a:prstGeom>
          <a:ln w="4762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V="1">
            <a:off x="7215206" y="3786190"/>
            <a:ext cx="714380" cy="71438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V="1">
            <a:off x="7215206" y="4357694"/>
            <a:ext cx="714380" cy="71438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V="1">
            <a:off x="7215206" y="4929198"/>
            <a:ext cx="714380" cy="714380"/>
          </a:xfrm>
          <a:prstGeom prst="line">
            <a:avLst/>
          </a:prstGeom>
          <a:ln w="4762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2071670" y="3071810"/>
            <a:ext cx="714380" cy="71438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2000232" y="4786322"/>
            <a:ext cx="785818" cy="78581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928794" y="5143512"/>
            <a:ext cx="500066" cy="500066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7215206" y="3214686"/>
            <a:ext cx="428628" cy="42862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53980" y="428604"/>
            <a:ext cx="8517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может быть внутри «чёрного ящика»?</a:t>
            </a:r>
            <a:endParaRPr lang="ru-RU" sz="36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786050" y="1214422"/>
            <a:ext cx="4429156" cy="4429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071802" y="1714488"/>
            <a:ext cx="3929090" cy="0"/>
          </a:xfrm>
          <a:prstGeom prst="line">
            <a:avLst/>
          </a:prstGeom>
          <a:ln w="13652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2071670" y="1785926"/>
            <a:ext cx="2071702" cy="200026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6200000" flipV="1">
            <a:off x="4107653" y="1821645"/>
            <a:ext cx="3857652" cy="3786214"/>
          </a:xfrm>
          <a:prstGeom prst="line">
            <a:avLst/>
          </a:prstGeom>
          <a:ln w="47625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1928794" y="1785926"/>
            <a:ext cx="2786082" cy="271464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6200000" flipH="1">
            <a:off x="4679157" y="1821645"/>
            <a:ext cx="3286148" cy="321471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1928794" y="1785926"/>
            <a:ext cx="3357586" cy="328614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16200000" flipH="1">
            <a:off x="5250661" y="1821645"/>
            <a:ext cx="2714644" cy="264320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928794" y="1785926"/>
            <a:ext cx="3857652" cy="385765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16200000" flipH="1">
            <a:off x="5786446" y="1785926"/>
            <a:ext cx="2143140" cy="214314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 descr="http://s4.rimg.info/b000c12490dbe4909f69c96082cd1c39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4856" y="4643446"/>
            <a:ext cx="876300" cy="19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1" descr="http://animashky.ru/flist/obludi/3/5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5000648"/>
            <a:ext cx="12573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fonbok_morgalbka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94" name="Группа 93"/>
          <p:cNvGrpSpPr/>
          <p:nvPr/>
        </p:nvGrpSpPr>
        <p:grpSpPr>
          <a:xfrm>
            <a:off x="1571604" y="-714404"/>
            <a:ext cx="6286544" cy="7143800"/>
            <a:chOff x="1571604" y="-1285908"/>
            <a:chExt cx="6286544" cy="7143800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1571604" y="-1285908"/>
              <a:ext cx="6286544" cy="7143800"/>
              <a:chOff x="1857356" y="-1000156"/>
              <a:chExt cx="6286544" cy="7143800"/>
            </a:xfrm>
          </p:grpSpPr>
          <p:sp>
            <p:nvSpPr>
              <p:cNvPr id="16" name="Дуга 15"/>
              <p:cNvSpPr>
                <a:spLocks noChangeAspect="1"/>
              </p:cNvSpPr>
              <p:nvPr/>
            </p:nvSpPr>
            <p:spPr>
              <a:xfrm rot="5400000">
                <a:off x="2801606" y="-1000156"/>
                <a:ext cx="4413600" cy="4413600"/>
              </a:xfrm>
              <a:prstGeom prst="arc">
                <a:avLst>
                  <a:gd name="adj1" fmla="val 16200000"/>
                  <a:gd name="adj2" fmla="val 5431200"/>
                </a:avLst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tx2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tx2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 rot="16200000" flipV="1">
                <a:off x="5000628" y="1214422"/>
                <a:ext cx="3143272" cy="3143272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 flipH="1" flipV="1">
                <a:off x="1857356" y="2500306"/>
                <a:ext cx="1357322" cy="1357322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 flipH="1" flipV="1">
                <a:off x="1857356" y="2214554"/>
                <a:ext cx="1143008" cy="1143008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 flipH="1" flipV="1">
                <a:off x="1857356" y="3000372"/>
                <a:ext cx="1857388" cy="1857388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 flipH="1" flipV="1">
                <a:off x="1857356" y="3214686"/>
                <a:ext cx="2143140" cy="2143140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rot="5400000" flipH="1" flipV="1">
                <a:off x="1857356" y="1214422"/>
                <a:ext cx="3143272" cy="3143272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V="1">
                <a:off x="3000364" y="1214422"/>
                <a:ext cx="1571636" cy="1000132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10800000">
                <a:off x="4572000" y="1214422"/>
                <a:ext cx="2143140" cy="1357322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6715140" y="2571744"/>
                <a:ext cx="1428760" cy="571504"/>
              </a:xfrm>
              <a:prstGeom prst="line">
                <a:avLst/>
              </a:prstGeom>
              <a:ln w="476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flipV="1">
                <a:off x="3214678" y="1214422"/>
                <a:ext cx="1571636" cy="1285884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 rot="10800000">
                <a:off x="4786314" y="1214422"/>
                <a:ext cx="1857388" cy="1500198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6643702" y="2714620"/>
                <a:ext cx="1500198" cy="1000132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rot="5400000" flipH="1" flipV="1">
                <a:off x="3571868" y="1357298"/>
                <a:ext cx="1785950" cy="1500198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rot="16200000" flipV="1">
                <a:off x="5036349" y="1393019"/>
                <a:ext cx="1643072" cy="1285882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rot="16200000" flipH="1">
                <a:off x="6215074" y="3143248"/>
                <a:ext cx="2214578" cy="1643074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rot="5400000" flipH="1" flipV="1">
                <a:off x="3679025" y="1535893"/>
                <a:ext cx="2000264" cy="1357322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rot="16200000" flipV="1">
                <a:off x="5072068" y="1500176"/>
                <a:ext cx="1643072" cy="1071568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 rot="16200000" flipH="1">
                <a:off x="5643570" y="3643314"/>
                <a:ext cx="3286148" cy="1714512"/>
              </a:xfrm>
              <a:prstGeom prst="line">
                <a:avLst/>
              </a:prstGeom>
              <a:ln w="476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Прямоугольник 5"/>
              <p:cNvSpPr/>
              <p:nvPr/>
            </p:nvSpPr>
            <p:spPr>
              <a:xfrm>
                <a:off x="2786050" y="642918"/>
                <a:ext cx="4429156" cy="4429156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85" name="Прямая со стрелкой 84"/>
            <p:cNvCxnSpPr/>
            <p:nvPr/>
          </p:nvCxnSpPr>
          <p:spPr>
            <a:xfrm rot="5400000" flipH="1" flipV="1">
              <a:off x="1571604" y="2143116"/>
              <a:ext cx="928694" cy="928694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/>
            <p:cNvCxnSpPr/>
            <p:nvPr/>
          </p:nvCxnSpPr>
          <p:spPr>
            <a:xfrm rot="5400000" flipH="1" flipV="1">
              <a:off x="1571604" y="4143380"/>
              <a:ext cx="928694" cy="928694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 стрелкой 88"/>
            <p:cNvCxnSpPr/>
            <p:nvPr/>
          </p:nvCxnSpPr>
          <p:spPr>
            <a:xfrm rot="5400000" flipH="1" flipV="1">
              <a:off x="1571604" y="4500570"/>
              <a:ext cx="571504" cy="571504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/>
            <p:nvPr/>
          </p:nvCxnSpPr>
          <p:spPr>
            <a:xfrm rot="16200000" flipH="1">
              <a:off x="6607983" y="4393413"/>
              <a:ext cx="1357322" cy="71438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Прямоугольник 94"/>
          <p:cNvSpPr/>
          <p:nvPr/>
        </p:nvSpPr>
        <p:spPr>
          <a:xfrm>
            <a:off x="428596" y="142852"/>
            <a:ext cx="8517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может быть внутри «чёрного ящика»?</a:t>
            </a:r>
            <a:endParaRPr lang="ru-RU" sz="3600" dirty="0"/>
          </a:p>
        </p:txBody>
      </p:sp>
      <p:pic>
        <p:nvPicPr>
          <p:cNvPr id="96" name="Picture 2077" descr="girl_grad_philosophy_h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54" y="5230836"/>
            <a:ext cx="1428750" cy="1484312"/>
          </a:xfrm>
          <a:prstGeom prst="rect">
            <a:avLst/>
          </a:prstGeom>
          <a:noFill/>
        </p:spPr>
      </p:pic>
      <p:sp>
        <p:nvSpPr>
          <p:cNvPr id="104" name="Прямоугольник 103"/>
          <p:cNvSpPr/>
          <p:nvPr/>
        </p:nvSpPr>
        <p:spPr>
          <a:xfrm>
            <a:off x="2500298" y="928670"/>
            <a:ext cx="4429156" cy="4429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Дуга 104"/>
          <p:cNvSpPr>
            <a:spLocks noChangeAspect="1"/>
          </p:cNvSpPr>
          <p:nvPr/>
        </p:nvSpPr>
        <p:spPr>
          <a:xfrm rot="5400000">
            <a:off x="2515854" y="-714404"/>
            <a:ext cx="4413600" cy="4413600"/>
          </a:xfrm>
          <a:prstGeom prst="arc">
            <a:avLst>
              <a:gd name="adj1" fmla="val 16200000"/>
              <a:gd name="adj2" fmla="val 5431200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 rot="16200000" flipV="1">
            <a:off x="4714876" y="1500174"/>
            <a:ext cx="3143272" cy="314327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5400000" flipH="1" flipV="1">
            <a:off x="1571604" y="2786058"/>
            <a:ext cx="1357322" cy="135732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5400000" flipH="1" flipV="1">
            <a:off x="1571604" y="2500306"/>
            <a:ext cx="1143008" cy="114300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1571604" y="3286124"/>
            <a:ext cx="1857388" cy="185738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rot="5400000" flipH="1" flipV="1">
            <a:off x="1571604" y="3500438"/>
            <a:ext cx="2143140" cy="214314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5400000" flipH="1" flipV="1">
            <a:off x="1571604" y="1500174"/>
            <a:ext cx="3143272" cy="314327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V="1">
            <a:off x="2714612" y="1500174"/>
            <a:ext cx="1571636" cy="100013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rot="10800000">
            <a:off x="4286248" y="1500174"/>
            <a:ext cx="2143140" cy="135732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6429388" y="2857496"/>
            <a:ext cx="1428760" cy="571504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2928926" y="1500174"/>
            <a:ext cx="1571636" cy="128588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10800000">
            <a:off x="4500562" y="1500174"/>
            <a:ext cx="1857388" cy="150019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6357950" y="3000372"/>
            <a:ext cx="1500198" cy="100013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rot="5400000" flipH="1" flipV="1">
            <a:off x="3286116" y="1643050"/>
            <a:ext cx="1785950" cy="150019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rot="16200000" flipV="1">
            <a:off x="4750597" y="1678771"/>
            <a:ext cx="1643072" cy="128588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rot="16200000" flipH="1">
            <a:off x="5929322" y="3429000"/>
            <a:ext cx="2214578" cy="164307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rot="5400000" flipH="1" flipV="1">
            <a:off x="3393273" y="1821645"/>
            <a:ext cx="2000264" cy="135732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rot="16200000" flipV="1">
            <a:off x="4786316" y="1785928"/>
            <a:ext cx="1643072" cy="107156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rot="16200000" flipH="1">
            <a:off x="5357818" y="3929066"/>
            <a:ext cx="3286148" cy="1714512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5400000" flipH="1" flipV="1">
            <a:off x="1571604" y="2714620"/>
            <a:ext cx="928694" cy="92869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rot="5400000" flipH="1" flipV="1">
            <a:off x="1571604" y="4714884"/>
            <a:ext cx="928694" cy="92869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rot="5400000" flipH="1" flipV="1">
            <a:off x="1571604" y="5072074"/>
            <a:ext cx="571504" cy="57150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rot="16200000" flipH="1">
            <a:off x="6607983" y="4964917"/>
            <a:ext cx="1357322" cy="71438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6" descr="http://s4.rimg.info/b000c12490dbe4909f69c96082cd1c39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9038" y="857232"/>
            <a:ext cx="876300" cy="19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foncv_oblzakat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929058" y="1070752"/>
            <a:ext cx="4429156" cy="442915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500298" y="1499380"/>
            <a:ext cx="142876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500298" y="2213760"/>
            <a:ext cx="1428760" cy="79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500298" y="2928140"/>
            <a:ext cx="1428760" cy="79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500298" y="3642520"/>
            <a:ext cx="1428760" cy="79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500298" y="4356900"/>
            <a:ext cx="1428760" cy="79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00298" y="5071280"/>
            <a:ext cx="1428760" cy="0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500298" y="5071280"/>
            <a:ext cx="847732" cy="9524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928661" y="5857495"/>
            <a:ext cx="714380" cy="79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643835" y="5857495"/>
            <a:ext cx="71358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358215" y="5857495"/>
            <a:ext cx="71358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072595" y="5857495"/>
            <a:ext cx="71358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6786975" y="5857495"/>
            <a:ext cx="71358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0561" y="5857495"/>
            <a:ext cx="714380" cy="79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715272" y="5642784"/>
            <a:ext cx="285752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1" descr="marvin_confering_with_a_h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365625"/>
            <a:ext cx="158273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313269" y="214290"/>
            <a:ext cx="8517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может быть внутри «чёрного ящика»?</a:t>
            </a:r>
            <a:endParaRPr lang="ru-RU" sz="36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929058" y="1071546"/>
            <a:ext cx="4429156" cy="4429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3928662" y="1071149"/>
            <a:ext cx="4358512" cy="4357718"/>
          </a:xfrm>
          <a:prstGeom prst="line">
            <a:avLst/>
          </a:prstGeom>
          <a:ln w="11112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500298" y="1500174"/>
            <a:ext cx="178595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1928794" y="3857628"/>
            <a:ext cx="471490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500298" y="2214554"/>
            <a:ext cx="250033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3000364" y="4214818"/>
            <a:ext cx="400052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500298" y="2928934"/>
            <a:ext cx="321471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4071934" y="4572008"/>
            <a:ext cx="328614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500298" y="3643314"/>
            <a:ext cx="392909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5143504" y="4929198"/>
            <a:ext cx="257176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500298" y="4357694"/>
            <a:ext cx="464347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6215074" y="5286388"/>
            <a:ext cx="185738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500298" y="5072074"/>
            <a:ext cx="535785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>
            <a:off x="7322363" y="5607859"/>
            <a:ext cx="107157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ый треугольник 68"/>
          <p:cNvSpPr/>
          <p:nvPr/>
        </p:nvSpPr>
        <p:spPr>
          <a:xfrm>
            <a:off x="3929058" y="1071546"/>
            <a:ext cx="4429156" cy="4429156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6" descr="http://s4.rimg.info/b000c12490dbe4909f69c96082cd1c39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285860"/>
            <a:ext cx="876300" cy="19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2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" name="Picture 4" descr="foncv_oblzakat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" name="Прямоугольный треугольник 36"/>
          <p:cNvSpPr/>
          <p:nvPr/>
        </p:nvSpPr>
        <p:spPr>
          <a:xfrm>
            <a:off x="3643306" y="357166"/>
            <a:ext cx="4429156" cy="4429156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43306" y="357166"/>
            <a:ext cx="4429156" cy="442915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2285984" y="785794"/>
            <a:ext cx="142876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285984" y="4357694"/>
            <a:ext cx="1428760" cy="0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2285984" y="4357694"/>
            <a:ext cx="847732" cy="9524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285984" y="3643314"/>
            <a:ext cx="464347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285984" y="1500174"/>
            <a:ext cx="250033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285984" y="2214554"/>
            <a:ext cx="321471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285984" y="2928934"/>
            <a:ext cx="392909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643306" y="785794"/>
            <a:ext cx="42862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1715274" y="3143248"/>
            <a:ext cx="4714908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2786050" y="3500438"/>
            <a:ext cx="400052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3857620" y="3857628"/>
            <a:ext cx="328614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929190" y="4214818"/>
            <a:ext cx="257176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6000760" y="4572008"/>
            <a:ext cx="185738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7072330" y="4929198"/>
            <a:ext cx="1143008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7500958" y="4929198"/>
            <a:ext cx="285752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0" descr="mad_scientist_head_th_a_h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256"/>
            <a:ext cx="24384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3714744" y="4357694"/>
            <a:ext cx="392909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6" descr="http://s4.rimg.info/b000c12490dbe4909f69c96082cd1c39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47640"/>
            <a:ext cx="876300" cy="19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Прямоугольник 39"/>
          <p:cNvSpPr/>
          <p:nvPr/>
        </p:nvSpPr>
        <p:spPr>
          <a:xfrm>
            <a:off x="3929058" y="5857892"/>
            <a:ext cx="402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Поворотная призма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Background (анимационные фоны)."/>
          <p:cNvPicPr>
            <a:picLocks noChangeAspect="1" noChangeArrowheads="1" noCrop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0" y="357166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/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1285852" y="1999446"/>
            <a:ext cx="142876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1285852" y="2713826"/>
            <a:ext cx="1428760" cy="79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1285852" y="3428206"/>
            <a:ext cx="1428760" cy="79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1285852" y="4142586"/>
            <a:ext cx="1428760" cy="79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1285852" y="4856966"/>
            <a:ext cx="1428760" cy="79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1285852" y="5571346"/>
            <a:ext cx="1428760" cy="0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V="1">
            <a:off x="1285852" y="5571346"/>
            <a:ext cx="847732" cy="9524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rot="5400000">
            <a:off x="2678496" y="6393280"/>
            <a:ext cx="785818" cy="79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5400000">
            <a:off x="3393670" y="6393280"/>
            <a:ext cx="78502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5400000">
            <a:off x="4108050" y="6393280"/>
            <a:ext cx="78502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5400000" flipH="1" flipV="1">
            <a:off x="6357553" y="1214025"/>
            <a:ext cx="71517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5400000" flipH="1" flipV="1">
            <a:off x="5643173" y="1214025"/>
            <a:ext cx="71517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rot="5400000" flipH="1" flipV="1">
            <a:off x="4929587" y="1214025"/>
            <a:ext cx="714380" cy="79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rot="5400000" flipH="1" flipV="1">
            <a:off x="5108182" y="1392620"/>
            <a:ext cx="357190" cy="79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2714612" y="1570818"/>
            <a:ext cx="4429156" cy="4429156"/>
          </a:xfrm>
          <a:prstGeom prst="rect">
            <a:avLst/>
          </a:prstGeom>
          <a:solidFill>
            <a:schemeClr val="bg2">
              <a:lumMod val="5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15" descr="inventer_getting_an_i_a_m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572008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313269" y="285728"/>
            <a:ext cx="8517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может быть внутри «чёрного ящика»?</a:t>
            </a:r>
            <a:endParaRPr lang="ru-RU" sz="3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714612" y="1571612"/>
            <a:ext cx="4429156" cy="4429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 rot="16200000" flipH="1">
            <a:off x="2714612" y="1570818"/>
            <a:ext cx="2214578" cy="2214578"/>
          </a:xfrm>
          <a:prstGeom prst="line">
            <a:avLst/>
          </a:prstGeom>
          <a:ln w="8572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>
            <a:off x="4929190" y="3785396"/>
            <a:ext cx="2214578" cy="2214578"/>
          </a:xfrm>
          <a:prstGeom prst="line">
            <a:avLst/>
          </a:prstGeom>
          <a:ln w="8572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285852" y="2000240"/>
            <a:ext cx="178595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714348" y="4357694"/>
            <a:ext cx="471490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285852" y="2714620"/>
            <a:ext cx="250033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1785918" y="4714884"/>
            <a:ext cx="400052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285852" y="3429000"/>
            <a:ext cx="321471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2857488" y="5072074"/>
            <a:ext cx="328614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285852" y="4143380"/>
            <a:ext cx="542928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 flipH="1" flipV="1">
            <a:off x="5107785" y="2536025"/>
            <a:ext cx="321471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285852" y="4857760"/>
            <a:ext cx="471490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5400000" flipH="1" flipV="1">
            <a:off x="4000496" y="2857496"/>
            <a:ext cx="400052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500166" y="5572140"/>
            <a:ext cx="378621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 flipH="1" flipV="1">
            <a:off x="2964645" y="3250405"/>
            <a:ext cx="464347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6" descr="http://s4.rimg.info/b000c12490dbe4909f69c96082cd1c39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0542" y="1357298"/>
            <a:ext cx="876300" cy="19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2" name="Picture 9" descr="fonbok_nebogolubi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3929058" y="1500174"/>
            <a:ext cx="4429156" cy="44291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2500298" y="5500702"/>
            <a:ext cx="1428760" cy="9524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2500298" y="4786322"/>
            <a:ext cx="1428760" cy="952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2500298" y="4081466"/>
            <a:ext cx="1428760" cy="0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 flipV="1">
            <a:off x="3081326" y="4071942"/>
            <a:ext cx="847732" cy="9524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500298" y="1928802"/>
            <a:ext cx="142876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500298" y="2643182"/>
            <a:ext cx="142876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500298" y="3357562"/>
            <a:ext cx="1428760" cy="0"/>
          </a:xfrm>
          <a:prstGeom prst="line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928926" y="3357562"/>
            <a:ext cx="428628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13269" y="428604"/>
            <a:ext cx="8517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может быть внутри «чёрного ящика»?</a:t>
            </a:r>
            <a:endParaRPr lang="ru-RU" sz="36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929058" y="1500174"/>
            <a:ext cx="4429156" cy="4429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6072198" y="1500174"/>
            <a:ext cx="2211172" cy="4429156"/>
            <a:chOff x="6072198" y="1500173"/>
            <a:chExt cx="2211172" cy="4429156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6200000" flipH="1">
              <a:off x="6060394" y="1511977"/>
              <a:ext cx="2234779" cy="2211172"/>
            </a:xfrm>
            <a:prstGeom prst="line">
              <a:avLst/>
            </a:prstGeom>
            <a:ln w="123825" cmpd="thinThick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6260000" flipH="1" flipV="1">
              <a:off x="6116313" y="3762274"/>
              <a:ext cx="2194377" cy="2139734"/>
            </a:xfrm>
            <a:prstGeom prst="line">
              <a:avLst/>
            </a:prstGeom>
            <a:ln w="123825" cmpd="thinThick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Прямая соединительная линия 53"/>
          <p:cNvCxnSpPr/>
          <p:nvPr/>
        </p:nvCxnSpPr>
        <p:spPr>
          <a:xfrm>
            <a:off x="2571736" y="1928802"/>
            <a:ext cx="385765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643438" y="3714752"/>
            <a:ext cx="35719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571736" y="5500702"/>
            <a:ext cx="385765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500298" y="2643182"/>
            <a:ext cx="464347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6072198" y="3714752"/>
            <a:ext cx="214314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2571736" y="4786322"/>
            <a:ext cx="457203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500298" y="3357562"/>
            <a:ext cx="535785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7500958" y="3714752"/>
            <a:ext cx="71438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2571736" y="4071942"/>
            <a:ext cx="528641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ый треугольник 65"/>
          <p:cNvSpPr/>
          <p:nvPr/>
        </p:nvSpPr>
        <p:spPr>
          <a:xfrm rot="18900000" flipH="1">
            <a:off x="4558277" y="2153054"/>
            <a:ext cx="3149263" cy="3144851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16" descr="archeologist_showing__a_m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357694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6" descr="http://s4.rimg.info/b000c12490dbe4909f69c96082cd1c39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319210"/>
            <a:ext cx="876300" cy="19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2" grpId="0" animBg="1"/>
      <p:bldP spid="6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2283</TotalTime>
  <Words>294</Words>
  <Application>Microsoft Office PowerPoint</Application>
  <PresentationFormat>Экран (4:3)</PresentationFormat>
  <Paragraphs>55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Фотография Photo Editor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143</cp:revision>
  <dcterms:created xsi:type="dcterms:W3CDTF">2009-07-01T06:24:36Z</dcterms:created>
  <dcterms:modified xsi:type="dcterms:W3CDTF">2009-07-11T18:40:26Z</dcterms:modified>
</cp:coreProperties>
</file>