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9" r:id="rId16"/>
    <p:sldId id="272" r:id="rId17"/>
    <p:sldId id="277" r:id="rId18"/>
    <p:sldId id="273" r:id="rId19"/>
    <p:sldId id="278" r:id="rId20"/>
    <p:sldId id="275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C2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0"/>
  </p:normalViewPr>
  <p:slideViewPr>
    <p:cSldViewPr>
      <p:cViewPr varScale="1">
        <p:scale>
          <a:sx n="104" d="100"/>
          <a:sy n="104" d="100"/>
        </p:scale>
        <p:origin x="-18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5762" name="Group 18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15763" name="Group 19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15764" name="Freeform 20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5765" name="Freeform 21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5766" name="Freeform 22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5767" name="Freeform 23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5768" name="Freeform 24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15769" name="Freeform 25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5770" name="Freeform 26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1575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1575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15757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15758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15759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F20DE60-98FA-43CA-B961-E3E7B0CDD0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EE7C65-270E-4923-925D-BF0C0123EA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1A0B283-8FA6-4092-ABDB-B3E0764779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9965488-8B9F-40E4-9A08-3E8AE9B791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A06F69A-5359-4EA5-9826-7A7BB4157D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83BBAFD-72BC-4972-A8FF-BCE1118A85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E009CD-390F-4160-ABD9-20A8EBC3B1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E0FBA2-FF10-4A25-BA6B-488EF40654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B1CB9AC-2E7C-40CB-8D0A-EBFB8AC84D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E2CD71-DCB8-45C2-9004-B307FA7A7D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8CC5778-29D1-4B06-81BB-4755072BD0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33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414735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0DC5BA65-F3AE-44B1-8CA2-E62A0C08325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414739" name="Group 19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14738" name="Group 18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14725" name="Freeform 5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4726" name="Freeform 6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4727" name="Freeform 7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4728" name="Freeform 8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4729" name="Freeform 9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14730" name="Freeform 10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4723" name="Freeform 3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14731" name="Rectangle 11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473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414740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User\Рабочий стол\к презентации Шишкиной\руки вверх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09800" cy="14287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85800" y="785794"/>
            <a:ext cx="7772400" cy="1714512"/>
          </a:xfrm>
        </p:spPr>
        <p:txBody>
          <a:bodyPr/>
          <a:lstStyle/>
          <a:p>
            <a:r>
              <a:rPr lang="ru-RU" sz="4800" dirty="0" smtClean="0"/>
              <a:t>«Аэробика на все времена»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User\Рабочий стол\к презентации Шишкиной\в прыжке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935868"/>
            <a:ext cx="9144000" cy="5122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Найти свой путь и следовать по нему – это самый важный секрет успеха!</a:t>
            </a:r>
            <a:endParaRPr lang="ru-RU" sz="3600" dirty="0"/>
          </a:p>
        </p:txBody>
      </p:sp>
      <p:pic>
        <p:nvPicPr>
          <p:cNvPr id="8194" name="Picture 2" descr="C:\Documents and Settings\User\Рабочий стол\уверенность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1826355"/>
            <a:ext cx="8229600" cy="4073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D:\фотографии\Прик. олимп 2013 Рандеву\DSCN15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FF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IMG_472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  <a:ln w="190500" cap="sq">
            <a:solidFill>
              <a:srgbClr val="7030A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9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"/>
            <a:ext cx="9358280" cy="7018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фотографии\мои фото\фото с Нов. праздника 2012\DSCN1381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3500438"/>
            <a:ext cx="3500462" cy="230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357290" y="214290"/>
            <a:ext cx="65646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Отправляемся в полет !</a:t>
            </a:r>
            <a:endParaRPr lang="ru-RU" sz="4800" b="1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Documents and Settings\User\Рабочий стол\к презентации Шишкиной\виды аэробики\dance-dance-dance-2-30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72132" y="4357694"/>
            <a:ext cx="3750495" cy="2643206"/>
          </a:xfrm>
          <a:prstGeom prst="rect">
            <a:avLst/>
          </a:prstGeom>
          <a:noFill/>
        </p:spPr>
      </p:pic>
      <p:pic>
        <p:nvPicPr>
          <p:cNvPr id="8" name="Рисунок 7" descr="C:\Documents and Settings\User\Рабочий стол\Шишкина  Ступени роста\к презентации Шишкиной\космос\космич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643174" y="1428736"/>
            <a:ext cx="4344150" cy="29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85850" y="0"/>
            <a:ext cx="8229600" cy="1143000"/>
          </a:xfrm>
        </p:spPr>
        <p:txBody>
          <a:bodyPr/>
          <a:lstStyle/>
          <a:p>
            <a:pPr algn="r"/>
            <a:r>
              <a:rPr lang="ru-RU" dirty="0" smtClean="0"/>
              <a:t>Древняя Греция</a:t>
            </a:r>
            <a:endParaRPr lang="ru-RU" dirty="0"/>
          </a:p>
        </p:txBody>
      </p:sp>
      <p:pic>
        <p:nvPicPr>
          <p:cNvPr id="2050" name="Picture 2" descr="C:\Documents and Settings\User\Рабочий стол\к презентации Шишкиной\Греция\колонны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14810" y="3000348"/>
            <a:ext cx="4929190" cy="3857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 descr="C:\Documents and Settings\User\Рабочий стол\к презентации Шишкиной\Греция\статуя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1857388" cy="469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C:\Documents and Settings\User\Рабочий стол\к презентации Шишкиной\Греция\танцовщица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357422" y="2214554"/>
            <a:ext cx="2143140" cy="428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5" name="Picture 7" descr="C:\Documents and Settings\User\Рабочий стол\к презентации Шишкиной\Греция\танец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786050" y="1071546"/>
            <a:ext cx="6033240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 descr="C:\Documents and Settings\User\Рабочий стол\к презентации Шишкиной\Греция\бегуны 3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5108701"/>
            <a:ext cx="3286116" cy="1749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9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"/>
            <a:ext cx="9358280" cy="7018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фотографии\мои фото\фото с Нов. праздника 2012\DSCN1381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3500438"/>
            <a:ext cx="3500462" cy="230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357290" y="214290"/>
            <a:ext cx="65646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Отправляемся в полет !</a:t>
            </a:r>
            <a:endParaRPr lang="ru-RU" sz="4800" b="1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Documents and Settings\User\Рабочий стол\к презентации Шишкиной\виды аэробики\dance-dance-dance-2-30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72132" y="4357694"/>
            <a:ext cx="3750495" cy="2643206"/>
          </a:xfrm>
          <a:prstGeom prst="rect">
            <a:avLst/>
          </a:prstGeom>
          <a:noFill/>
        </p:spPr>
      </p:pic>
      <p:pic>
        <p:nvPicPr>
          <p:cNvPr id="8" name="Рисунок 7" descr="C:\Documents and Settings\User\Рабочий стол\Шишкина  Ступени роста\к презентации Шишкиной\космос\космич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643174" y="1428736"/>
            <a:ext cx="4344150" cy="29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/>
              <a:t>Франция</a:t>
            </a:r>
            <a:endParaRPr lang="ru-RU" dirty="0"/>
          </a:p>
        </p:txBody>
      </p:sp>
      <p:pic>
        <p:nvPicPr>
          <p:cNvPr id="5123" name="Picture 3" descr="C:\Documents and Settings\User\Рабочий стол\эмиль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929322" y="2260926"/>
            <a:ext cx="3119443" cy="4597074"/>
          </a:xfrm>
          <a:prstGeom prst="rect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4" name="Picture 4" descr="C:\Documents and Settings\User\Рабочий стол\ритм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14744" y="3786190"/>
            <a:ext cx="2095500" cy="2928958"/>
          </a:xfrm>
          <a:prstGeom prst="rect">
            <a:avLst/>
          </a:prstGeom>
          <a:ln w="1905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5" name="Picture 5" descr="C:\Documents and Settings\User\Рабочий стол\башня 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1427641"/>
            <a:ext cx="3619584" cy="5430359"/>
          </a:xfrm>
          <a:prstGeom prst="rect">
            <a:avLst/>
          </a:prstGeom>
          <a:ln w="1905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2" name="Picture 2" descr="C:\Documents and Settings\User\Рабочий стол\упражнения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571868" y="1142984"/>
            <a:ext cx="2643206" cy="21431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9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"/>
            <a:ext cx="9358280" cy="7018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фотографии\мои фото\фото с Нов. праздника 2012\DSCN1381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3500438"/>
            <a:ext cx="3500462" cy="230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357290" y="214290"/>
            <a:ext cx="65646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Отправляемся в полет !</a:t>
            </a:r>
            <a:endParaRPr lang="ru-RU" sz="4800" b="1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Documents and Settings\User\Рабочий стол\к презентации Шишкиной\виды аэробики\dance-dance-dance-2-30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72132" y="4357694"/>
            <a:ext cx="3750495" cy="2643206"/>
          </a:xfrm>
          <a:prstGeom prst="rect">
            <a:avLst/>
          </a:prstGeom>
          <a:noFill/>
        </p:spPr>
      </p:pic>
      <p:pic>
        <p:nvPicPr>
          <p:cNvPr id="8" name="Рисунок 7" descr="C:\Documents and Settings\User\Рабочий стол\Шишкина  Ступени роста\к презентации Шишкиной\космос\космич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643174" y="1428736"/>
            <a:ext cx="4344150" cy="29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User\Рабочий стол\к презентации Шишкиной\Америка\статуя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57290" y="0"/>
            <a:ext cx="8072494" cy="6858000"/>
          </a:xfrm>
          <a:prstGeom prst="rect">
            <a:avLst/>
          </a:prstGeom>
          <a:noFill/>
        </p:spPr>
      </p:pic>
      <p:pic>
        <p:nvPicPr>
          <p:cNvPr id="1030" name="Picture 6" descr="C:\Documents and Settings\User\Рабочий стол\к презентации Шишкиной\Фонда\джейн Ф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5738811" cy="3429000"/>
          </a:xfrm>
          <a:prstGeom prst="rect">
            <a:avLst/>
          </a:prstGeom>
          <a:noFill/>
        </p:spPr>
      </p:pic>
      <p:pic>
        <p:nvPicPr>
          <p:cNvPr id="1033" name="Picture 9" descr="C:\Documents and Settings\User\Рабочий стол\к презентации Шишкиной\Фонда\фонда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3286124"/>
            <a:ext cx="4357718" cy="3357586"/>
          </a:xfrm>
          <a:prstGeom prst="rect">
            <a:avLst/>
          </a:prstGeom>
          <a:noFill/>
        </p:spPr>
      </p:pic>
      <p:pic>
        <p:nvPicPr>
          <p:cNvPr id="1028" name="Picture 4" descr="C:\Documents and Settings\User\Рабочий стол\к презентации Шишкиной\Америка\статуя 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857752" y="0"/>
            <a:ext cx="4571957" cy="342896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357686" y="3714752"/>
            <a:ext cx="5072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СОЕДИНЕННЫЕ ШТАТЫ АМЕРИКИ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9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"/>
            <a:ext cx="9358280" cy="7018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фотографии\мои фото\фото с Нов. праздника 2012\DSCN1381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3500438"/>
            <a:ext cx="3500462" cy="230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357290" y="214290"/>
            <a:ext cx="65646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Отправляемся в полет !</a:t>
            </a:r>
            <a:endParaRPr lang="ru-RU" sz="4800" b="1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Documents and Settings\User\Рабочий стол\к презентации Шишкиной\виды аэробики\dance-dance-dance-2-30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72132" y="4357694"/>
            <a:ext cx="3750495" cy="2643206"/>
          </a:xfrm>
          <a:prstGeom prst="rect">
            <a:avLst/>
          </a:prstGeom>
          <a:noFill/>
        </p:spPr>
      </p:pic>
      <p:pic>
        <p:nvPicPr>
          <p:cNvPr id="8" name="Рисунок 7" descr="C:\Documents and Settings\User\Рабочий стол\Шишкина  Ступени роста\к презентации Шишкиной\космос\космич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643174" y="1428736"/>
            <a:ext cx="4344150" cy="29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User\Рабочий стол\к презентации Шишкиной\дво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714412" y="357166"/>
            <a:ext cx="9094057" cy="54292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70C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Documents and Settings\User\Рабочий стол\к презентации Шишкиной\виды аэробики\леж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 t="12500" b="12499"/>
          <a:stretch>
            <a:fillRect/>
          </a:stretch>
        </p:blipFill>
        <p:spPr bwMode="auto">
          <a:xfrm>
            <a:off x="0" y="0"/>
            <a:ext cx="5000628" cy="32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Documents and Settings\User\Рабочий стол\к презентации Шишкиной\виды аэробики\аква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99001" y="0"/>
            <a:ext cx="4944999" cy="3429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Documents and Settings\User\Рабочий стол\к презентации Шишкиной\виды аэробики\степплотформы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3286124"/>
            <a:ext cx="4982298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Documents and Settings\User\Рабочий стол\фитбол 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86282" y="3286125"/>
            <a:ext cx="4357718" cy="3571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C:\Documents and Settings\User\Рабочий стол\в голубом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19820971">
            <a:off x="2319278" y="1506475"/>
            <a:ext cx="3235668" cy="2992262"/>
          </a:xfrm>
          <a:prstGeom prst="rect">
            <a:avLst/>
          </a:prstGeom>
          <a:ln w="1905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User\Рабочий стол\к презентации Шишкиной\бальники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4" y="1214422"/>
            <a:ext cx="3017309" cy="4525963"/>
          </a:xfrm>
          <a:prstGeom prst="rect">
            <a:avLst/>
          </a:prstGeom>
          <a:ln w="127000" cap="rnd">
            <a:solidFill>
              <a:srgbClr val="00B0F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1" name="Picture 3" descr="C:\Documents and Settings\User\Рабочий стол\к презентации Шишкиной\с лентой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868" y="3643314"/>
            <a:ext cx="5286412" cy="2950779"/>
          </a:xfrm>
          <a:prstGeom prst="rect">
            <a:avLst/>
          </a:prstGeom>
          <a:ln w="127000" cap="rnd">
            <a:solidFill>
              <a:srgbClr val="7030A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2" name="Picture 4" descr="C:\Documents and Settings\User\Рабочий стол\к презентации Шишкиной\33689.jpg.675x297_q100_crop-0,1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00430" y="142852"/>
            <a:ext cx="5476875" cy="2828925"/>
          </a:xfrm>
          <a:prstGeom prst="rect">
            <a:avLst/>
          </a:prstGeom>
          <a:ln w="127000" cap="rnd">
            <a:solidFill>
              <a:srgbClr val="FFFF0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-285776"/>
            <a:ext cx="8229600" cy="2643206"/>
          </a:xfrm>
        </p:spPr>
        <p:txBody>
          <a:bodyPr/>
          <a:lstStyle/>
          <a:p>
            <a:r>
              <a:rPr lang="ru-RU" dirty="0" smtClean="0"/>
              <a:t>Античность</a:t>
            </a:r>
            <a:br>
              <a:rPr lang="ru-RU" dirty="0" smtClean="0"/>
            </a:br>
            <a:r>
              <a:rPr lang="ru-RU" sz="30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«Красота заключается в гармонии и соразмерности»</a:t>
            </a:r>
            <a:br>
              <a:rPr lang="ru-RU" sz="30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30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                                                                        Пифагор</a:t>
            </a:r>
            <a:endParaRPr lang="ru-RU" sz="3000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3074" name="Picture 2" descr="C:\Documents and Settings\User\Рабочий стол\к презентации Шишкиной\Греция\стату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85786" y="2071678"/>
            <a:ext cx="2924904" cy="4525963"/>
          </a:xfrm>
          <a:prstGeom prst="rect">
            <a:avLst/>
          </a:prstGeom>
          <a:ln w="1905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5" name="Picture 3" descr="C:\Documents and Settings\User\Рабочий стол\к презентации Шишкиной\Греция\дискометатель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57818" y="2071678"/>
            <a:ext cx="3067050" cy="4572000"/>
          </a:xfrm>
          <a:prstGeom prst="rect">
            <a:avLst/>
          </a:prstGeom>
          <a:ln w="1905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-214338"/>
            <a:ext cx="8229600" cy="1143000"/>
          </a:xfrm>
        </p:spPr>
        <p:txBody>
          <a:bodyPr/>
          <a:lstStyle/>
          <a:p>
            <a:r>
              <a:rPr lang="ru-RU" dirty="0" smtClean="0"/>
              <a:t>Эпоха Средневековья</a:t>
            </a:r>
            <a:endParaRPr lang="ru-RU" dirty="0"/>
          </a:p>
        </p:txBody>
      </p:sp>
      <p:pic>
        <p:nvPicPr>
          <p:cNvPr id="4098" name="Picture 2" descr="C:\Documents and Settings\User\Рабочий стол\дама в пышном плать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832055"/>
            <a:ext cx="2929993" cy="4025945"/>
          </a:xfrm>
          <a:prstGeom prst="rect">
            <a:avLst/>
          </a:prstGeom>
          <a:ln w="1905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099" name="Picture 3" descr="C:\Documents and Settings\User\Рабочий стол\дама в профиль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71802" y="1500174"/>
            <a:ext cx="2870330" cy="46434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100" name="Picture 4" descr="C:\Documents and Settings\User\Рабочий стол\портрет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43949" y="1000108"/>
            <a:ext cx="2896601" cy="40005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smtClean="0"/>
              <a:t>Эпоха Возрождения</a:t>
            </a:r>
            <a:endParaRPr lang="ru-RU" dirty="0"/>
          </a:p>
        </p:txBody>
      </p:sp>
      <p:pic>
        <p:nvPicPr>
          <p:cNvPr id="5124" name="Picture 4" descr="C:\Documents and Settings\User\Рабочий стол\с гитаро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86314" y="1285860"/>
            <a:ext cx="4179123" cy="5143536"/>
          </a:xfrm>
          <a:prstGeom prst="rect">
            <a:avLst/>
          </a:prstGeom>
          <a:ln w="190500" cap="sq">
            <a:solidFill>
              <a:schemeClr val="bg2">
                <a:lumMod val="2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5" name="Picture 5" descr="C:\Documents and Settings\User\Рабочий стол\хорошо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1285860"/>
            <a:ext cx="4026453" cy="5286372"/>
          </a:xfrm>
          <a:prstGeom prst="rect">
            <a:avLst/>
          </a:prstGeom>
          <a:ln w="190500" cap="sq">
            <a:solidFill>
              <a:schemeClr val="bg2">
                <a:lumMod val="2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smtClean="0"/>
              <a:t>Эпоха Классицизма</a:t>
            </a:r>
            <a:endParaRPr lang="ru-RU" dirty="0"/>
          </a:p>
        </p:txBody>
      </p:sp>
      <p:pic>
        <p:nvPicPr>
          <p:cNvPr id="6146" name="Picture 2" descr="C:\Documents and Settings\User\Рабочий стол\за роялем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429256" y="1857364"/>
            <a:ext cx="3560424" cy="4525963"/>
          </a:xfrm>
          <a:prstGeom prst="rect">
            <a:avLst/>
          </a:prstGeom>
          <a:ln w="190500" cap="sq">
            <a:solidFill>
              <a:srgbClr val="FAC2D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47" name="Picture 3" descr="C:\Documents and Settings\User\Рабочий стол\с веерем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2844" y="1238250"/>
            <a:ext cx="4724400" cy="5619750"/>
          </a:xfrm>
          <a:prstGeom prst="rect">
            <a:avLst/>
          </a:prstGeom>
          <a:ln w="190500" cap="sq">
            <a:solidFill>
              <a:srgbClr val="FAC2D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User\Рабочий стол\к презентации Шишкиной\красотк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07131"/>
            <a:ext cx="9144000" cy="67508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sz="3200" i="1" dirty="0" smtClean="0"/>
              <a:t>Что поможет стать стройным, красивым </a:t>
            </a:r>
            <a:br>
              <a:rPr lang="ru-RU" sz="3200" i="1" dirty="0" smtClean="0"/>
            </a:br>
            <a:r>
              <a:rPr lang="ru-RU" sz="3200" i="1" dirty="0" smtClean="0"/>
              <a:t>и уверенным в себе: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14422"/>
            <a:ext cx="9001156" cy="5643578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i="1" dirty="0" smtClean="0"/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занятия спортом?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посещение салона красоты?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просмотр передач из цикла «Топ модель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по-американски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или по-русски?»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строгое соблюдение модных диет?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правильное рациональное питание?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пластическая хирургия?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хороший сон?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витаминизация?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соблюдение правил личной и общественной гигиены?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хорошее настроение, уверенность в себе, желание помогать людям?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стремление к достижению цели?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ишкина конкур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ема Offic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Тема Office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шишкина конкурс</Template>
  <TotalTime>1337</TotalTime>
  <Words>124</Words>
  <Application>Microsoft Office PowerPoint</Application>
  <PresentationFormat>Экран (4:3)</PresentationFormat>
  <Paragraphs>25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шишкина конкурс</vt:lpstr>
      <vt:lpstr>«Аэробика на все времена»</vt:lpstr>
      <vt:lpstr>Слайд 2</vt:lpstr>
      <vt:lpstr>Слайд 3</vt:lpstr>
      <vt:lpstr>Античность «Красота заключается в гармонии и соразмерности»                                                                          Пифагор</vt:lpstr>
      <vt:lpstr>Эпоха Средневековья</vt:lpstr>
      <vt:lpstr>Эпоха Возрождения</vt:lpstr>
      <vt:lpstr>Эпоха Классицизма</vt:lpstr>
      <vt:lpstr>Слайд 8</vt:lpstr>
      <vt:lpstr>Что поможет стать стройным, красивым  и уверенным в себе: </vt:lpstr>
      <vt:lpstr>Найти свой путь и следовать по нему – это самый важный секрет успеха!</vt:lpstr>
      <vt:lpstr>Слайд 11</vt:lpstr>
      <vt:lpstr>Слайд 12</vt:lpstr>
      <vt:lpstr>Слайд 13</vt:lpstr>
      <vt:lpstr>Древняя Греция</vt:lpstr>
      <vt:lpstr>Слайд 15</vt:lpstr>
      <vt:lpstr>Франция</vt:lpstr>
      <vt:lpstr>Слайд 17</vt:lpstr>
      <vt:lpstr>Слайд 18</vt:lpstr>
      <vt:lpstr>Слайд 19</vt:lpstr>
      <vt:lpstr>Слайд 20</vt:lpstr>
    </vt:vector>
  </TitlesOfParts>
  <Company>МОУ ДОД Детский морской центр "Нептун"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Директор</dc:creator>
  <cp:lastModifiedBy>Директор</cp:lastModifiedBy>
  <cp:revision>134</cp:revision>
  <cp:lastPrinted>1601-01-01T00:00:00Z</cp:lastPrinted>
  <dcterms:created xsi:type="dcterms:W3CDTF">2014-03-26T10:11:57Z</dcterms:created>
  <dcterms:modified xsi:type="dcterms:W3CDTF">2014-07-29T10:02:31Z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</Properties>
</file>