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3C73F9-495F-46B0-8C75-0630CEFEB37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EDC0F8-7A82-400C-B6E3-C14FA446B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1" y="3068959"/>
            <a:ext cx="4552692" cy="341451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5993" y="5013176"/>
            <a:ext cx="5637010" cy="106550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/>
              <a:t>Подготовила: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Федина Алла Ивановна</a:t>
            </a:r>
          </a:p>
          <a:p>
            <a:pPr algn="r"/>
            <a:r>
              <a:rPr lang="ru-RU" b="1" dirty="0" smtClean="0"/>
              <a:t>Учитель биологии </a:t>
            </a:r>
          </a:p>
          <a:p>
            <a:pPr algn="r"/>
            <a:r>
              <a:rPr lang="ru-RU" b="1" dirty="0" smtClean="0"/>
              <a:t> МБОУ СОШ №63 г.Тулы. 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2736304"/>
          </a:xfrm>
        </p:spPr>
        <p:txBody>
          <a:bodyPr/>
          <a:lstStyle/>
          <a:p>
            <a:r>
              <a:rPr lang="ru-RU" dirty="0" smtClean="0"/>
              <a:t>Презентация не тему :</a:t>
            </a:r>
            <a:br>
              <a:rPr lang="ru-RU" dirty="0" smtClean="0"/>
            </a:br>
            <a:r>
              <a:rPr lang="ru-RU" dirty="0" smtClean="0"/>
              <a:t>За все надо платить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05175" cy="1485730"/>
          </a:xfrm>
        </p:spPr>
        <p:txBody>
          <a:bodyPr/>
          <a:lstStyle/>
          <a:p>
            <a:pPr algn="l"/>
            <a:r>
              <a:rPr lang="ru-RU" dirty="0" smtClean="0"/>
              <a:t>Мы сами порождаем хаос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63882"/>
            <a:ext cx="3672408" cy="2937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815337"/>
            <a:ext cx="3096344" cy="204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912" y="4110856"/>
            <a:ext cx="3957808" cy="264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965" y="1673221"/>
            <a:ext cx="3241537" cy="243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1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632848" cy="64807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"</a:t>
            </a:r>
            <a:r>
              <a:rPr lang="ru-RU" b="1" dirty="0"/>
              <a:t>За все надо платить</a:t>
            </a:r>
            <a:r>
              <a:rPr lang="ru-RU" dirty="0"/>
              <a:t>!" - это один из </a:t>
            </a:r>
            <a:r>
              <a:rPr lang="ru-RU" b="1" dirty="0"/>
              <a:t>законов</a:t>
            </a:r>
            <a:r>
              <a:rPr lang="ru-RU" dirty="0"/>
              <a:t> </a:t>
            </a:r>
            <a:r>
              <a:rPr lang="ru-RU" dirty="0" smtClean="0"/>
              <a:t>Вселенной , всеобщий</a:t>
            </a:r>
            <a:r>
              <a:rPr lang="ru-RU" dirty="0"/>
              <a:t> </a:t>
            </a:r>
            <a:r>
              <a:rPr lang="ru-RU" b="1" dirty="0"/>
              <a:t>закон</a:t>
            </a:r>
            <a:r>
              <a:rPr lang="ru-RU" dirty="0"/>
              <a:t> рационального природопользования. </a:t>
            </a:r>
          </a:p>
          <a:p>
            <a:r>
              <a:rPr lang="ru-RU" b="1" dirty="0" smtClean="0"/>
              <a:t>Ничто не происходит бесследно ,как и действие человека .</a:t>
            </a:r>
          </a:p>
          <a:p>
            <a:r>
              <a:rPr lang="ru-RU" b="1" dirty="0" smtClean="0"/>
              <a:t>Что отдашь, то и получишь.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b="1" dirty="0" smtClean="0"/>
          </a:p>
          <a:p>
            <a:r>
              <a:rPr lang="ru-RU" dirty="0"/>
              <a:t> </a:t>
            </a:r>
            <a:r>
              <a:rPr lang="ru-RU" sz="2600" dirty="0"/>
              <a:t>Этот закон Коммонера вновь касается тех проблем, которые обобщает закон внутреннего динамического равновесия и закон развития природной системы за счет окружающей ее среды. Глобальная экологическая система, т. е. биосфера, представляет собой единое целое, в рамках которого любой выигрыш сопряжен с потерями, но, с другой стороны, все, что извлечено из природы, должно быть возмещено. Коммонер так разъясняет свой четвертый «закон» экологии: «…глобальная экосистема представляет собой единое целое, в рамках которого ничего не может быть выиграно или потеряно и которое не может являться объектом всеобщего улучшения: все, что было извлечено из нее человеческим трудом, должно быть возмещено. Например, при выращивании зерна, овощей мы извлекаем из пашни химические элементы (азот, фосфор, калий и др.), и если в нее не вносить удобрения, то урожай постепенно начинает снижаться.</a:t>
            </a:r>
            <a:endParaRPr lang="ru-RU" sz="2600" dirty="0" smtClean="0"/>
          </a:p>
          <a:p>
            <a:pPr marL="4572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80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352928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Человек склонен думать, что его минуют неприятности, что это произойдет с кем-то другим, но не с ним. Вот один всем известный печальный пример. Чернобыльская авария перевернула точку зрения многих людей на атомную энергетику. Иллюстрацией четвертого экологического закона является та страшная цена, которую заплатили и продолжает выплачивать украинский, белорусский и русский народы за «самую дешевую электроэнергию».</a:t>
            </a:r>
          </a:p>
          <a:p>
            <a:r>
              <a:rPr lang="ru-RU" dirty="0"/>
              <a:t>Ежегодно из природы изымается и перерабатывается примерно 120 млрд тонн сырья. Пресная вода нужна людям для орошения посевов, обработки сырья, и просто для питья и повседневных нужд. Но в природу использованная нами вода возвращается нами уже в загрязнённом виде. Многие миллионы лет природа из останков древних растений «создавала» горючие сланцы, торф, нефть, газ, уголь. Людям для поддержания и улучшения жизни необходима энергия и тепло. Человек придумал паровой двигатель и двигатель внутреннего сгорания. Все они пожирают колоссальные объёмы природного органического топлива – дров, горючих сланцев, нефти, газа и угля. И люди добывают его всё больше и больше. Природное органическое топливо – это органические вещества, содержащие углерод и водород. При сгорании органических веществ, так же как и при любом процессе горения, поглощается кислород и выделяется углекислый </a:t>
            </a:r>
            <a:r>
              <a:rPr lang="ru-RU" dirty="0" smtClean="0"/>
              <a:t>газ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58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7920880" cy="633670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 баланс этих газов в атмосфере нарушается. Вспомним 2-ой закон экологии – в природе всё должно куда-то деваться. Но при сгорании в атмосферу выбрасываются несметные облака других токсичных, т.е. ядовитых веществ. Все они разносятся ветрами по самым отдалённым уголкам атмосферы. Промышленность развивается, и миллионы тонн вредных неочищенных отходов выливаются в океаны, моря, реки и </a:t>
            </a:r>
            <a:r>
              <a:rPr lang="ru-RU" dirty="0" smtClean="0"/>
              <a:t>озера.</a:t>
            </a:r>
            <a:endParaRPr lang="ru-RU" b="1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мы обогреваем свое тело и жилище в холодное время года?</a:t>
            </a:r>
            <a:endParaRPr lang="ru-RU" dirty="0"/>
          </a:p>
          <a:p>
            <a:r>
              <a:rPr lang="ru-RU" dirty="0"/>
              <a:t>Чтобы изготовить теплую одежду и обогреть дом, нам необходима энергия.</a:t>
            </a:r>
            <a:br>
              <a:rPr lang="ru-RU" dirty="0"/>
            </a:br>
            <a:r>
              <a:rPr lang="ru-RU" dirty="0"/>
              <a:t>Где мы ее берем? Сжигаем уголь, нефть, газ – это все </a:t>
            </a:r>
            <a:r>
              <a:rPr lang="ru-RU" dirty="0" err="1"/>
              <a:t>невозобновимые</a:t>
            </a:r>
            <a:r>
              <a:rPr lang="ru-RU" dirty="0"/>
              <a:t> источники энергии.</a:t>
            </a:r>
            <a:br>
              <a:rPr lang="ru-RU" dirty="0"/>
            </a:br>
            <a:r>
              <a:rPr lang="ru-RU" dirty="0"/>
              <a:t>Уголь – древний вид топливных ресурсов.</a:t>
            </a:r>
            <a:br>
              <a:rPr lang="ru-RU" dirty="0"/>
            </a:br>
            <a:r>
              <a:rPr lang="ru-RU" dirty="0"/>
              <a:t>А что будет, когда </a:t>
            </a:r>
            <a:r>
              <a:rPr lang="ru-RU" dirty="0" err="1" smtClean="0"/>
              <a:t>исчерпаемые</a:t>
            </a:r>
            <a:r>
              <a:rPr lang="ru-RU" dirty="0" smtClean="0"/>
              <a:t> (</a:t>
            </a:r>
            <a:r>
              <a:rPr lang="ru-RU" dirty="0" err="1"/>
              <a:t>невозобновимые</a:t>
            </a:r>
            <a:r>
              <a:rPr lang="ru-RU" dirty="0"/>
              <a:t>) </a:t>
            </a:r>
            <a:r>
              <a:rPr lang="ru-RU" dirty="0" smtClean="0"/>
              <a:t> источники </a:t>
            </a:r>
            <a:r>
              <a:rPr lang="ru-RU" dirty="0"/>
              <a:t>энергии иссякнут</a:t>
            </a:r>
            <a:r>
              <a:rPr lang="ru-RU" dirty="0" smtClean="0"/>
              <a:t>?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все надо платить!</a:t>
            </a:r>
            <a:br>
              <a:rPr lang="ru-RU" dirty="0"/>
            </a:br>
            <a:r>
              <a:rPr lang="ru-RU" dirty="0"/>
              <a:t>Парниковый эффект – глобальная проблема всего человечества.</a:t>
            </a:r>
            <a:br>
              <a:rPr lang="ru-RU" dirty="0"/>
            </a:br>
            <a:r>
              <a:rPr lang="ru-RU" dirty="0"/>
              <a:t>Причины парникового эффекта. Последствия парникового эффекта. Таяние ледников. Повышение уровня Мирового океана.</a:t>
            </a:r>
            <a:br>
              <a:rPr lang="ru-RU" dirty="0"/>
            </a:br>
            <a:r>
              <a:rPr lang="ru-RU" dirty="0"/>
              <a:t>Затопление прибрежных территорий.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95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0771"/>
            <a:ext cx="6400800" cy="1329328"/>
          </a:xfrm>
        </p:spPr>
        <p:txBody>
          <a:bodyPr/>
          <a:lstStyle/>
          <a:p>
            <a:r>
              <a:rPr lang="ru-RU" b="1" dirty="0"/>
              <a:t>Рост числа катастроф на нашей планете: </a:t>
            </a:r>
            <a:r>
              <a:rPr lang="ru-RU" b="1" u="sng" dirty="0"/>
              <a:t>цунами, землетрясения, ураганы, пожары, засуха.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124744"/>
            <a:ext cx="395116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099527"/>
            <a:ext cx="4368125" cy="265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3713431"/>
            <a:ext cx="4477680" cy="298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9" y="3916295"/>
            <a:ext cx="3864069" cy="257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7166" y="2504546"/>
            <a:ext cx="3700050" cy="241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37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217760"/>
          </a:xfrm>
        </p:spPr>
        <p:txBody>
          <a:bodyPr>
            <a:normAutofit/>
          </a:bodyPr>
          <a:lstStyle/>
          <a:p>
            <a:r>
              <a:rPr lang="ru-RU" dirty="0" smtClean="0"/>
              <a:t>Рост числа катастроф на нашей планете связан с человечеством очень тесно .</a:t>
            </a:r>
            <a:br>
              <a:rPr lang="ru-RU" dirty="0" smtClean="0"/>
            </a:br>
            <a:r>
              <a:rPr lang="ru-RU" dirty="0" smtClean="0"/>
              <a:t>Как мы относимся к природе , тем она нам и отплачивает .Поэтому призываю всех, по ту сторону экрана :</a:t>
            </a:r>
            <a:br>
              <a:rPr lang="ru-RU" dirty="0" smtClean="0"/>
            </a:b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r>
              <a:rPr lang="ru-RU" sz="4000" b="1" dirty="0"/>
              <a:t>Берегите природу</a:t>
            </a:r>
            <a:r>
              <a:rPr lang="ru-RU" sz="4000" dirty="0"/>
              <a:t> </a:t>
            </a:r>
            <a:r>
              <a:rPr lang="ru-RU" sz="4000" b="1" dirty="0"/>
              <a:t>и</a:t>
            </a:r>
            <a:r>
              <a:rPr lang="ru-RU" sz="4000" b="1" dirty="0" smtClean="0"/>
              <a:t> </a:t>
            </a:r>
            <a:r>
              <a:rPr lang="ru-RU" sz="4000" dirty="0" smtClean="0"/>
              <a:t> </a:t>
            </a:r>
            <a:r>
              <a:rPr lang="ru-RU" sz="4000" b="1" dirty="0" smtClean="0"/>
              <a:t>помогайте ей ! </a:t>
            </a:r>
          </a:p>
        </p:txBody>
      </p:sp>
    </p:spTree>
    <p:extLst>
      <p:ext uri="{BB962C8B-B14F-4D97-AF65-F5344CB8AC3E}">
        <p14:creationId xmlns:p14="http://schemas.microsoft.com/office/powerpoint/2010/main" xmlns="" val="32070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355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не тему : За все надо платить </vt:lpstr>
      <vt:lpstr>Мы сами порождаем хаос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START</dc:creator>
  <cp:lastModifiedBy>1</cp:lastModifiedBy>
  <cp:revision>8</cp:revision>
  <dcterms:created xsi:type="dcterms:W3CDTF">2015-01-11T10:31:16Z</dcterms:created>
  <dcterms:modified xsi:type="dcterms:W3CDTF">2015-01-12T07:29:11Z</dcterms:modified>
</cp:coreProperties>
</file>