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FA849-ED70-42C4-B34E-EB072582EDED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A30CD-25B0-408D-BCB8-059D6E0AB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4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FF3043-6CDE-41E5-BCEB-8E4554C0930C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1195C3E-804F-430A-A630-ADC7A10D21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5229200"/>
            <a:ext cx="8305800" cy="1143000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Составила учитель биологии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Мустафина И.Р.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981200"/>
          </a:xfrm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Тест по теме : «Органоиды клетки »</a:t>
            </a:r>
            <a:br>
              <a:rPr lang="ru-RU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10 класс</a:t>
            </a:r>
            <a:endParaRPr lang="ru-RU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6389" name="Picture 5" descr="D:\для школы\Алёна\Алёна К\Флип и презен\карт\ученики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2952328" cy="1712094"/>
          </a:xfrm>
          <a:prstGeom prst="rect">
            <a:avLst/>
          </a:prstGeom>
          <a:noFill/>
        </p:spPr>
      </p:pic>
      <p:pic>
        <p:nvPicPr>
          <p:cNvPr id="17410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57276"/>
            <a:ext cx="3396759" cy="2934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Мухи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Собаки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Стафилококка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Митохондрий нет в клетках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085184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852936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Амёбы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Кариоплазма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Хроматин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Ядерная оболочка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0"/>
            <a:ext cx="8136904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Структура ядра, принимающая участие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образовании субъединиц рибосом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780928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556792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Ядрышко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Матрикс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Строма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Гиалоплазма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0"/>
            <a:ext cx="828092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Пространство между оболочкой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хлоропласта и </a:t>
            </a:r>
            <a:r>
              <a:rPr lang="ru-RU" sz="3200" b="1" dirty="0" err="1" smtClean="0">
                <a:solidFill>
                  <a:srgbClr val="002060"/>
                </a:solidFill>
                <a:latin typeface="Cambria" pitchFamily="18" charset="0"/>
              </a:rPr>
              <a:t>тилакоидами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называют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Цитозоль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Комплекс </a:t>
            </a:r>
            <a:r>
              <a:rPr lang="ru-RU" sz="3600" b="1" dirty="0" err="1" smtClean="0">
                <a:latin typeface="Cambria" pitchFamily="18" charset="0"/>
              </a:rPr>
              <a:t>Гольджи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Вакуоль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Эндоплазматическая сеть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каком органоиде накапливаются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Синтезируемые в клетке белки, жиры,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углеводы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780928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Лизосома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Формирование ядерной оболочки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Управление биосинтезом белка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Перемещение веществ в клетке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Одна из функций клеточного центра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780928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56792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Образование веретена деления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Фотосинтез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Расщепление органических веществ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Коньюгация</a:t>
            </a:r>
            <a:r>
              <a:rPr lang="ru-RU" sz="3600" b="1" dirty="0" smtClean="0">
                <a:latin typeface="Cambria" pitchFamily="18" charset="0"/>
              </a:rPr>
              <a:t> хромосом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лизосомах происходит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Синтез белков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Фагацитоз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Пиноцитоз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Фагацитоз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Процесс поглощения клеткой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жидкости это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Экзоцитоз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Р.Гук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И.Мечников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Р.Броун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Ядро в клетке открыл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085184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933056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Р.Альтман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Цитология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Гистология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smtClean="0">
                <a:latin typeface="Cambria" pitchFamily="18" charset="0"/>
              </a:rPr>
              <a:t>Физиология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Наука изучающая строение и жизнедеятельность клетки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780928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Биология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075" name="Picture 3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6135764"/>
            <a:ext cx="687512" cy="722235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Экзоцитоз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Осмос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Cambria" pitchFamily="18" charset="0"/>
              </a:rPr>
              <a:t>Na-K </a:t>
            </a:r>
            <a:r>
              <a:rPr lang="ru-RU" sz="3600" b="1" dirty="0" smtClean="0">
                <a:latin typeface="Cambria" pitchFamily="18" charset="0"/>
              </a:rPr>
              <a:t>насос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 smtClean="0">
                <a:latin typeface="Cambria" pitchFamily="18" charset="0"/>
              </a:rPr>
              <a:t>Эндоцитоз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21536"/>
            <a:ext cx="9144000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373737"/>
                </a:solidFill>
                <a:latin typeface="inherit"/>
                <a:ea typeface="Times New Roman" pitchFamily="18" charset="0"/>
                <a:cs typeface="Arial" pitchFamily="34" charset="0"/>
              </a:rPr>
              <a:t>К пассивному транспорту относится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pic>
        <p:nvPicPr>
          <p:cNvPr id="32770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245624"/>
            <a:ext cx="582935" cy="612376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Лизосома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Митохондрия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Вакуоль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Cambria" pitchFamily="18" charset="0"/>
              </a:rPr>
              <a:t>Немембранный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органоид клетки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780928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628800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Клеточный центр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1745" name="Picture 1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Эндоплазматическая сеть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Хлоропласт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Комплекс </a:t>
            </a:r>
            <a:r>
              <a:rPr lang="ru-RU" sz="3600" b="1" dirty="0" err="1" smtClean="0">
                <a:latin typeface="Cambria" pitchFamily="18" charset="0"/>
              </a:rPr>
              <a:t>Гольджи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Cambria" pitchFamily="18" charset="0"/>
              </a:rPr>
              <a:t>Двумембранный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органоид клетки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smtClean="0">
                <a:latin typeface="Cambria" pitchFamily="18" charset="0"/>
              </a:rPr>
              <a:t>Лизосомы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0721" name="Picture 1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074668"/>
            <a:ext cx="745672" cy="783332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Синтез углеводов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Синтез липидов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Окисление </a:t>
            </a:r>
            <a:r>
              <a:rPr lang="ru-RU" sz="3600" b="1" smtClean="0">
                <a:latin typeface="Cambria" pitchFamily="18" charset="0"/>
              </a:rPr>
              <a:t>органических веществ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0"/>
            <a:ext cx="864096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Хлоропласты и митохондрии сходны тем ,что        в них происходит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852936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56792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Синтез молекул АТФ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100" b="1" dirty="0" smtClean="0">
                <a:latin typeface="Cambria" pitchFamily="18" charset="0"/>
              </a:rPr>
              <a:t>Обеспечивает избирательную проницаемость</a:t>
            </a:r>
            <a:endParaRPr lang="ru-RU" sz="31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000" b="1" dirty="0" smtClean="0">
                <a:latin typeface="Cambria" pitchFamily="18" charset="0"/>
              </a:rPr>
              <a:t>Обеспечивает поступление веществ в клетку из внешней среды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100" b="1" dirty="0" smtClean="0">
                <a:latin typeface="Cambria" pitchFamily="18" charset="0"/>
              </a:rPr>
              <a:t>Осуществляет связь между ядром и органоидами</a:t>
            </a:r>
            <a:endParaRPr lang="ru-RU" sz="31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2809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Роль цитоплазмы в клетке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157192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780928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100" b="1" dirty="0" smtClean="0">
                <a:latin typeface="Cambria" pitchFamily="18" charset="0"/>
              </a:rPr>
              <a:t>Защищает клетку от неблагоприятных условий</a:t>
            </a:r>
            <a:endParaRPr lang="ru-RU" sz="31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Митохондрии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Лизосомы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Комплекс </a:t>
            </a:r>
            <a:r>
              <a:rPr lang="ru-RU" sz="3600" b="1" dirty="0" err="1" smtClean="0">
                <a:latin typeface="Cambria" pitchFamily="18" charset="0"/>
              </a:rPr>
              <a:t>Гольджи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0"/>
            <a:ext cx="828092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 каких органоидах клетки происходит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Синтез молекул АТФ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780928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05064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Ядро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16824" cy="1152128"/>
          </a:xfrm>
        </p:spPr>
        <p:txBody>
          <a:bodyPr>
            <a:normAutofit/>
          </a:bodyPr>
          <a:lstStyle/>
          <a:p>
            <a:r>
              <a:rPr lang="ru-RU" b="1" dirty="0" smtClean="0"/>
              <a:t>.</a:t>
            </a:r>
            <a:r>
              <a:rPr lang="ru-RU" sz="3100" b="1" dirty="0" smtClean="0">
                <a:solidFill>
                  <a:schemeClr val="bg1"/>
                </a:solidFill>
              </a:rPr>
              <a:t>   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708920"/>
            <a:ext cx="6840760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Её устойчивость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861048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Транспорт веществ в клетку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6912768" cy="100811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Её полную проницаемость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0"/>
            <a:ext cx="828092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Подвижность белков мембраны обеспечивает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pic>
        <p:nvPicPr>
          <p:cNvPr id="9" name="Picture 2" descr="https://encrypted-tbn0.gstatic.com/images?q=tbn:ANd9GcTVDcVpRVYslnPjn5lrQA7DGErvE3sqF_uV2H4ypiWzOkoutczcH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6288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4" descr="https://encrypted-tbn1.gstatic.com/images?q=tbn:ANd9GcQPVTk6EQvorBduQn3ZPjRa-JObk2XPnoItqKauulCvyx84-S4n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296144" cy="97533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780928"/>
            <a:ext cx="1303521" cy="88639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2" descr="https://encrypted-tbn0.gstatic.com/images?q=tbn:ANd9GcTVDcVpRVYslnPjn5lrQA7DGErvE3sqF_uV2H4ypiWzOkoutczc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222" y="5229200"/>
            <a:ext cx="1269635" cy="863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6840760" cy="1008112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latin typeface="Cambria" pitchFamily="18" charset="0"/>
              </a:rPr>
              <a:t>Взаимосвязь клеток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33794" name="Picture 2" descr="C:\Users\1\Desktop\parazity_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6146676"/>
            <a:ext cx="677126" cy="711324"/>
          </a:xfrm>
          <a:prstGeom prst="rect">
            <a:avLst/>
          </a:prstGeom>
          <a:noFill/>
        </p:spPr>
      </p:pic>
      <p:pic>
        <p:nvPicPr>
          <p:cNvPr id="13" name="Picture 2" descr="http://www.argosymedical.com/Cellular/samples/images/AnimalCellSection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3703" y="0"/>
            <a:ext cx="1040297" cy="89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</TotalTime>
  <Words>239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Тест по теме : «Органоиды клетки » 10 класс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  <vt:lpstr>.   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23</cp:revision>
  <dcterms:created xsi:type="dcterms:W3CDTF">2013-10-14T14:23:53Z</dcterms:created>
  <dcterms:modified xsi:type="dcterms:W3CDTF">2015-01-07T16:45:56Z</dcterms:modified>
</cp:coreProperties>
</file>