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8" r:id="rId5"/>
    <p:sldId id="271" r:id="rId6"/>
    <p:sldId id="261" r:id="rId7"/>
    <p:sldId id="262" r:id="rId8"/>
    <p:sldId id="263" r:id="rId9"/>
    <p:sldId id="264" r:id="rId10"/>
    <p:sldId id="257" r:id="rId11"/>
    <p:sldId id="266" r:id="rId12"/>
    <p:sldId id="268" r:id="rId13"/>
    <p:sldId id="267" r:id="rId14"/>
    <p:sldId id="269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38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EB10E-BBE6-4C74-824A-2028BC053328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2D837B9-2702-48A1-8647-DFE32D7DE421}">
      <dgm:prSet phldrT="[Текст]"/>
      <dgm:spPr/>
      <dgm:t>
        <a:bodyPr/>
        <a:lstStyle/>
        <a:p>
          <a:r>
            <a:rPr lang="ru-RU" dirty="0" smtClean="0"/>
            <a:t>Хрящевые</a:t>
          </a:r>
        </a:p>
        <a:p>
          <a:r>
            <a:rPr lang="ru-RU" dirty="0" smtClean="0"/>
            <a:t>рыбы</a:t>
          </a:r>
          <a:endParaRPr lang="ru-RU" dirty="0"/>
        </a:p>
      </dgm:t>
    </dgm:pt>
    <dgm:pt modelId="{EFCFA523-38AC-4BD0-8AB8-35C33BA25E38}" type="parTrans" cxnId="{9E4ABED7-435F-4576-AA71-5594E836FCEE}">
      <dgm:prSet/>
      <dgm:spPr/>
      <dgm:t>
        <a:bodyPr/>
        <a:lstStyle/>
        <a:p>
          <a:endParaRPr lang="ru-RU"/>
        </a:p>
      </dgm:t>
    </dgm:pt>
    <dgm:pt modelId="{FB7425A4-AE3C-407C-ADA8-B8BFD8CF5102}" type="sibTrans" cxnId="{9E4ABED7-435F-4576-AA71-5594E836FCEE}">
      <dgm:prSet/>
      <dgm:spPr/>
      <dgm:t>
        <a:bodyPr/>
        <a:lstStyle/>
        <a:p>
          <a:endParaRPr lang="ru-RU"/>
        </a:p>
      </dgm:t>
    </dgm:pt>
    <dgm:pt modelId="{77D4E741-3ABA-45F8-9C4F-687D73071569}">
      <dgm:prSet phldrT="[Текст]"/>
      <dgm:spPr/>
      <dgm:t>
        <a:bodyPr/>
        <a:lstStyle/>
        <a:p>
          <a:r>
            <a:rPr lang="ru-RU" dirty="0" smtClean="0"/>
            <a:t>Акулы</a:t>
          </a:r>
          <a:endParaRPr lang="ru-RU" dirty="0"/>
        </a:p>
      </dgm:t>
    </dgm:pt>
    <dgm:pt modelId="{428B205A-89B5-48F5-AB0B-135FFCA9CD5D}" type="parTrans" cxnId="{EBB586CE-E343-4EB3-AC97-10FCD17D23D0}">
      <dgm:prSet/>
      <dgm:spPr/>
      <dgm:t>
        <a:bodyPr/>
        <a:lstStyle/>
        <a:p>
          <a:endParaRPr lang="ru-RU"/>
        </a:p>
      </dgm:t>
    </dgm:pt>
    <dgm:pt modelId="{AB5641E3-F661-48EE-9DDE-7599799C047A}" type="sibTrans" cxnId="{EBB586CE-E343-4EB3-AC97-10FCD17D23D0}">
      <dgm:prSet/>
      <dgm:spPr/>
      <dgm:t>
        <a:bodyPr/>
        <a:lstStyle/>
        <a:p>
          <a:endParaRPr lang="ru-RU"/>
        </a:p>
      </dgm:t>
    </dgm:pt>
    <dgm:pt modelId="{7F83F80A-AF2F-4ECD-AB7C-4A261745FB22}">
      <dgm:prSet phldrT="[Текст]"/>
      <dgm:spPr/>
      <dgm:t>
        <a:bodyPr/>
        <a:lstStyle/>
        <a:p>
          <a:r>
            <a:rPr lang="ru-RU" dirty="0" smtClean="0"/>
            <a:t>Скаты</a:t>
          </a:r>
          <a:endParaRPr lang="ru-RU" dirty="0"/>
        </a:p>
      </dgm:t>
    </dgm:pt>
    <dgm:pt modelId="{E0F5F897-848A-4A96-BD8F-460A8DAC8C8A}" type="parTrans" cxnId="{A00A621A-E26B-449F-9647-CDC3F011501B}">
      <dgm:prSet/>
      <dgm:spPr/>
      <dgm:t>
        <a:bodyPr/>
        <a:lstStyle/>
        <a:p>
          <a:endParaRPr lang="ru-RU"/>
        </a:p>
      </dgm:t>
    </dgm:pt>
    <dgm:pt modelId="{23A5F189-BBC2-4F5E-84E7-400FAB2D768A}" type="sibTrans" cxnId="{A00A621A-E26B-449F-9647-CDC3F011501B}">
      <dgm:prSet/>
      <dgm:spPr/>
      <dgm:t>
        <a:bodyPr/>
        <a:lstStyle/>
        <a:p>
          <a:endParaRPr lang="ru-RU"/>
        </a:p>
      </dgm:t>
    </dgm:pt>
    <dgm:pt modelId="{9BEA5601-557F-4812-830C-ADD70613D7AD}">
      <dgm:prSet phldrT="[Текст]"/>
      <dgm:spPr/>
      <dgm:t>
        <a:bodyPr/>
        <a:lstStyle/>
        <a:p>
          <a:r>
            <a:rPr lang="ru-RU" dirty="0" smtClean="0"/>
            <a:t>Химеры</a:t>
          </a:r>
          <a:endParaRPr lang="ru-RU" dirty="0"/>
        </a:p>
      </dgm:t>
    </dgm:pt>
    <dgm:pt modelId="{33CEE8B5-FBFA-4300-BB1A-85E435047A71}" type="parTrans" cxnId="{9CA19687-0802-4D73-877E-B4550760BB72}">
      <dgm:prSet/>
      <dgm:spPr/>
      <dgm:t>
        <a:bodyPr/>
        <a:lstStyle/>
        <a:p>
          <a:endParaRPr lang="ru-RU"/>
        </a:p>
      </dgm:t>
    </dgm:pt>
    <dgm:pt modelId="{8FD295B1-0BF4-43C0-85D3-6ADC60098279}" type="sibTrans" cxnId="{9CA19687-0802-4D73-877E-B4550760BB72}">
      <dgm:prSet/>
      <dgm:spPr/>
      <dgm:t>
        <a:bodyPr/>
        <a:lstStyle/>
        <a:p>
          <a:endParaRPr lang="ru-RU"/>
        </a:p>
      </dgm:t>
    </dgm:pt>
    <dgm:pt modelId="{4B3FD03E-8B88-4B5A-815A-1D25A302C78E}" type="pres">
      <dgm:prSet presAssocID="{64EEB10E-BBE6-4C74-824A-2028BC0533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AFC27C-6C51-431D-960E-AB6AC165081B}" type="pres">
      <dgm:prSet presAssocID="{22D837B9-2702-48A1-8647-DFE32D7DE421}" presName="hierRoot1" presStyleCnt="0">
        <dgm:presLayoutVars>
          <dgm:hierBranch val="init"/>
        </dgm:presLayoutVars>
      </dgm:prSet>
      <dgm:spPr/>
    </dgm:pt>
    <dgm:pt modelId="{27AABB86-B4D5-48BF-A0AA-80ECF56C3F5A}" type="pres">
      <dgm:prSet presAssocID="{22D837B9-2702-48A1-8647-DFE32D7DE421}" presName="rootComposite1" presStyleCnt="0"/>
      <dgm:spPr/>
    </dgm:pt>
    <dgm:pt modelId="{8EF27986-417D-4E28-9114-97ADE6D4FD69}" type="pres">
      <dgm:prSet presAssocID="{22D837B9-2702-48A1-8647-DFE32D7DE42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B1A213-09C2-44F7-8F08-357753F72D7C}" type="pres">
      <dgm:prSet presAssocID="{22D837B9-2702-48A1-8647-DFE32D7DE42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5C750F1-9226-45A9-A04B-558AA53BF0A6}" type="pres">
      <dgm:prSet presAssocID="{22D837B9-2702-48A1-8647-DFE32D7DE421}" presName="hierChild2" presStyleCnt="0"/>
      <dgm:spPr/>
    </dgm:pt>
    <dgm:pt modelId="{F607F575-3375-4B2C-9B29-16C7A199B418}" type="pres">
      <dgm:prSet presAssocID="{428B205A-89B5-48F5-AB0B-135FFCA9CD5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3BEF4D8-15D2-46F0-A46D-CF5BAEEB943C}" type="pres">
      <dgm:prSet presAssocID="{77D4E741-3ABA-45F8-9C4F-687D73071569}" presName="hierRoot2" presStyleCnt="0">
        <dgm:presLayoutVars>
          <dgm:hierBranch val="init"/>
        </dgm:presLayoutVars>
      </dgm:prSet>
      <dgm:spPr/>
    </dgm:pt>
    <dgm:pt modelId="{708494D9-5937-4EE6-89E0-63EBD0E1D4DC}" type="pres">
      <dgm:prSet presAssocID="{77D4E741-3ABA-45F8-9C4F-687D73071569}" presName="rootComposite" presStyleCnt="0"/>
      <dgm:spPr/>
    </dgm:pt>
    <dgm:pt modelId="{0CBAD343-8C39-40D2-BD1F-E87F28AC24E4}" type="pres">
      <dgm:prSet presAssocID="{77D4E741-3ABA-45F8-9C4F-687D7307156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0B4E6-BF17-4B77-8CB9-855F2F2714DF}" type="pres">
      <dgm:prSet presAssocID="{77D4E741-3ABA-45F8-9C4F-687D73071569}" presName="rootConnector" presStyleLbl="node2" presStyleIdx="0" presStyleCnt="3"/>
      <dgm:spPr/>
      <dgm:t>
        <a:bodyPr/>
        <a:lstStyle/>
        <a:p>
          <a:endParaRPr lang="ru-RU"/>
        </a:p>
      </dgm:t>
    </dgm:pt>
    <dgm:pt modelId="{E2152D30-0519-48B5-A00E-EC88B36F10ED}" type="pres">
      <dgm:prSet presAssocID="{77D4E741-3ABA-45F8-9C4F-687D73071569}" presName="hierChild4" presStyleCnt="0"/>
      <dgm:spPr/>
    </dgm:pt>
    <dgm:pt modelId="{48B8CC7D-93DC-4834-9728-F82C804DE3B5}" type="pres">
      <dgm:prSet presAssocID="{77D4E741-3ABA-45F8-9C4F-687D73071569}" presName="hierChild5" presStyleCnt="0"/>
      <dgm:spPr/>
    </dgm:pt>
    <dgm:pt modelId="{12377E35-4F63-4DF0-83F3-F0B2A19D87C8}" type="pres">
      <dgm:prSet presAssocID="{E0F5F897-848A-4A96-BD8F-460A8DAC8C8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37A5579-ADBB-4067-9331-DA8B461A04DE}" type="pres">
      <dgm:prSet presAssocID="{7F83F80A-AF2F-4ECD-AB7C-4A261745FB22}" presName="hierRoot2" presStyleCnt="0">
        <dgm:presLayoutVars>
          <dgm:hierBranch val="init"/>
        </dgm:presLayoutVars>
      </dgm:prSet>
      <dgm:spPr/>
    </dgm:pt>
    <dgm:pt modelId="{F942325D-24B9-42D1-B777-B8DC43096B62}" type="pres">
      <dgm:prSet presAssocID="{7F83F80A-AF2F-4ECD-AB7C-4A261745FB22}" presName="rootComposite" presStyleCnt="0"/>
      <dgm:spPr/>
    </dgm:pt>
    <dgm:pt modelId="{93D8426E-0074-4E44-AF88-169A5EAF2E7D}" type="pres">
      <dgm:prSet presAssocID="{7F83F80A-AF2F-4ECD-AB7C-4A261745FB2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3F4AAB-9EE2-4D45-AB22-84865C4835EE}" type="pres">
      <dgm:prSet presAssocID="{7F83F80A-AF2F-4ECD-AB7C-4A261745FB22}" presName="rootConnector" presStyleLbl="node2" presStyleIdx="1" presStyleCnt="3"/>
      <dgm:spPr/>
      <dgm:t>
        <a:bodyPr/>
        <a:lstStyle/>
        <a:p>
          <a:endParaRPr lang="ru-RU"/>
        </a:p>
      </dgm:t>
    </dgm:pt>
    <dgm:pt modelId="{3DA52666-2632-47B2-8D00-61FCCEAF5052}" type="pres">
      <dgm:prSet presAssocID="{7F83F80A-AF2F-4ECD-AB7C-4A261745FB22}" presName="hierChild4" presStyleCnt="0"/>
      <dgm:spPr/>
    </dgm:pt>
    <dgm:pt modelId="{5DCA508C-93E5-416D-8E03-3923C845A0D5}" type="pres">
      <dgm:prSet presAssocID="{7F83F80A-AF2F-4ECD-AB7C-4A261745FB22}" presName="hierChild5" presStyleCnt="0"/>
      <dgm:spPr/>
    </dgm:pt>
    <dgm:pt modelId="{4C53F10D-9668-4D9F-972E-BB2EEAE17385}" type="pres">
      <dgm:prSet presAssocID="{33CEE8B5-FBFA-4300-BB1A-85E435047A7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20E808B-8458-4513-B662-8F12F1EBE9A8}" type="pres">
      <dgm:prSet presAssocID="{9BEA5601-557F-4812-830C-ADD70613D7AD}" presName="hierRoot2" presStyleCnt="0">
        <dgm:presLayoutVars>
          <dgm:hierBranch val="init"/>
        </dgm:presLayoutVars>
      </dgm:prSet>
      <dgm:spPr/>
    </dgm:pt>
    <dgm:pt modelId="{BDC8B53B-0150-43D6-89A2-88AF3FFB4599}" type="pres">
      <dgm:prSet presAssocID="{9BEA5601-557F-4812-830C-ADD70613D7AD}" presName="rootComposite" presStyleCnt="0"/>
      <dgm:spPr/>
    </dgm:pt>
    <dgm:pt modelId="{9F028760-1D6E-4602-9187-09D681BAA011}" type="pres">
      <dgm:prSet presAssocID="{9BEA5601-557F-4812-830C-ADD70613D7A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1648A8-5A63-4F73-8005-B3FC8943990E}" type="pres">
      <dgm:prSet presAssocID="{9BEA5601-557F-4812-830C-ADD70613D7AD}" presName="rootConnector" presStyleLbl="node2" presStyleIdx="2" presStyleCnt="3"/>
      <dgm:spPr/>
      <dgm:t>
        <a:bodyPr/>
        <a:lstStyle/>
        <a:p>
          <a:endParaRPr lang="ru-RU"/>
        </a:p>
      </dgm:t>
    </dgm:pt>
    <dgm:pt modelId="{ACE6B4B4-0594-4BBA-81C9-C18190669EBF}" type="pres">
      <dgm:prSet presAssocID="{9BEA5601-557F-4812-830C-ADD70613D7AD}" presName="hierChild4" presStyleCnt="0"/>
      <dgm:spPr/>
    </dgm:pt>
    <dgm:pt modelId="{4D221305-B05D-4010-B486-5CC159971827}" type="pres">
      <dgm:prSet presAssocID="{9BEA5601-557F-4812-830C-ADD70613D7AD}" presName="hierChild5" presStyleCnt="0"/>
      <dgm:spPr/>
    </dgm:pt>
    <dgm:pt modelId="{DBCF7C6E-4C1D-4D78-8EE9-BC5B6CE9B6D5}" type="pres">
      <dgm:prSet presAssocID="{22D837B9-2702-48A1-8647-DFE32D7DE421}" presName="hierChild3" presStyleCnt="0"/>
      <dgm:spPr/>
    </dgm:pt>
  </dgm:ptLst>
  <dgm:cxnLst>
    <dgm:cxn modelId="{9CA19687-0802-4D73-877E-B4550760BB72}" srcId="{22D837B9-2702-48A1-8647-DFE32D7DE421}" destId="{9BEA5601-557F-4812-830C-ADD70613D7AD}" srcOrd="2" destOrd="0" parTransId="{33CEE8B5-FBFA-4300-BB1A-85E435047A71}" sibTransId="{8FD295B1-0BF4-43C0-85D3-6ADC60098279}"/>
    <dgm:cxn modelId="{1C5E45D0-351F-4D86-B2D6-74F57574407F}" type="presOf" srcId="{64EEB10E-BBE6-4C74-824A-2028BC053328}" destId="{4B3FD03E-8B88-4B5A-815A-1D25A302C78E}" srcOrd="0" destOrd="0" presId="urn:microsoft.com/office/officeart/2005/8/layout/orgChart1"/>
    <dgm:cxn modelId="{662335BD-D35F-49CA-9F5F-5D07F4924C39}" type="presOf" srcId="{33CEE8B5-FBFA-4300-BB1A-85E435047A71}" destId="{4C53F10D-9668-4D9F-972E-BB2EEAE17385}" srcOrd="0" destOrd="0" presId="urn:microsoft.com/office/officeart/2005/8/layout/orgChart1"/>
    <dgm:cxn modelId="{A00A621A-E26B-449F-9647-CDC3F011501B}" srcId="{22D837B9-2702-48A1-8647-DFE32D7DE421}" destId="{7F83F80A-AF2F-4ECD-AB7C-4A261745FB22}" srcOrd="1" destOrd="0" parTransId="{E0F5F897-848A-4A96-BD8F-460A8DAC8C8A}" sibTransId="{23A5F189-BBC2-4F5E-84E7-400FAB2D768A}"/>
    <dgm:cxn modelId="{9D25E321-5644-408F-920F-39537838D314}" type="presOf" srcId="{77D4E741-3ABA-45F8-9C4F-687D73071569}" destId="{0CBAD343-8C39-40D2-BD1F-E87F28AC24E4}" srcOrd="0" destOrd="0" presId="urn:microsoft.com/office/officeart/2005/8/layout/orgChart1"/>
    <dgm:cxn modelId="{8237FE39-8B6F-4246-85D8-0C813BB3571F}" type="presOf" srcId="{428B205A-89B5-48F5-AB0B-135FFCA9CD5D}" destId="{F607F575-3375-4B2C-9B29-16C7A199B418}" srcOrd="0" destOrd="0" presId="urn:microsoft.com/office/officeart/2005/8/layout/orgChart1"/>
    <dgm:cxn modelId="{C28375FB-EB67-4221-8B36-8A84D24F4F28}" type="presOf" srcId="{22D837B9-2702-48A1-8647-DFE32D7DE421}" destId="{8EF27986-417D-4E28-9114-97ADE6D4FD69}" srcOrd="0" destOrd="0" presId="urn:microsoft.com/office/officeart/2005/8/layout/orgChart1"/>
    <dgm:cxn modelId="{F95D8B9D-57EF-425B-AF65-89C21879ECE2}" type="presOf" srcId="{9BEA5601-557F-4812-830C-ADD70613D7AD}" destId="{9F028760-1D6E-4602-9187-09D681BAA011}" srcOrd="0" destOrd="0" presId="urn:microsoft.com/office/officeart/2005/8/layout/orgChart1"/>
    <dgm:cxn modelId="{D0C08FD8-9B07-47BA-BAFD-219964DB9F5F}" type="presOf" srcId="{E0F5F897-848A-4A96-BD8F-460A8DAC8C8A}" destId="{12377E35-4F63-4DF0-83F3-F0B2A19D87C8}" srcOrd="0" destOrd="0" presId="urn:microsoft.com/office/officeart/2005/8/layout/orgChart1"/>
    <dgm:cxn modelId="{AA57CD1D-22B6-40D9-85C9-2BA746E3A591}" type="presOf" srcId="{9BEA5601-557F-4812-830C-ADD70613D7AD}" destId="{211648A8-5A63-4F73-8005-B3FC8943990E}" srcOrd="1" destOrd="0" presId="urn:microsoft.com/office/officeart/2005/8/layout/orgChart1"/>
    <dgm:cxn modelId="{01706A0E-9F8F-40ED-9264-24ECF73ED159}" type="presOf" srcId="{7F83F80A-AF2F-4ECD-AB7C-4A261745FB22}" destId="{93D8426E-0074-4E44-AF88-169A5EAF2E7D}" srcOrd="0" destOrd="0" presId="urn:microsoft.com/office/officeart/2005/8/layout/orgChart1"/>
    <dgm:cxn modelId="{9E4ABED7-435F-4576-AA71-5594E836FCEE}" srcId="{64EEB10E-BBE6-4C74-824A-2028BC053328}" destId="{22D837B9-2702-48A1-8647-DFE32D7DE421}" srcOrd="0" destOrd="0" parTransId="{EFCFA523-38AC-4BD0-8AB8-35C33BA25E38}" sibTransId="{FB7425A4-AE3C-407C-ADA8-B8BFD8CF5102}"/>
    <dgm:cxn modelId="{EBB586CE-E343-4EB3-AC97-10FCD17D23D0}" srcId="{22D837B9-2702-48A1-8647-DFE32D7DE421}" destId="{77D4E741-3ABA-45F8-9C4F-687D73071569}" srcOrd="0" destOrd="0" parTransId="{428B205A-89B5-48F5-AB0B-135FFCA9CD5D}" sibTransId="{AB5641E3-F661-48EE-9DDE-7599799C047A}"/>
    <dgm:cxn modelId="{067911BF-A9B1-4AA6-BDAA-C4815DCAECD2}" type="presOf" srcId="{77D4E741-3ABA-45F8-9C4F-687D73071569}" destId="{CF10B4E6-BF17-4B77-8CB9-855F2F2714DF}" srcOrd="1" destOrd="0" presId="urn:microsoft.com/office/officeart/2005/8/layout/orgChart1"/>
    <dgm:cxn modelId="{A7A9883F-B527-496B-AAE7-C5E622D4EF23}" type="presOf" srcId="{22D837B9-2702-48A1-8647-DFE32D7DE421}" destId="{1CB1A213-09C2-44F7-8F08-357753F72D7C}" srcOrd="1" destOrd="0" presId="urn:microsoft.com/office/officeart/2005/8/layout/orgChart1"/>
    <dgm:cxn modelId="{47F19191-77BB-40A7-81F7-93D6A4EFD898}" type="presOf" srcId="{7F83F80A-AF2F-4ECD-AB7C-4A261745FB22}" destId="{B63F4AAB-9EE2-4D45-AB22-84865C4835EE}" srcOrd="1" destOrd="0" presId="urn:microsoft.com/office/officeart/2005/8/layout/orgChart1"/>
    <dgm:cxn modelId="{58931FDE-2941-4DC2-8FA0-B16975032D60}" type="presParOf" srcId="{4B3FD03E-8B88-4B5A-815A-1D25A302C78E}" destId="{DEAFC27C-6C51-431D-960E-AB6AC165081B}" srcOrd="0" destOrd="0" presId="urn:microsoft.com/office/officeart/2005/8/layout/orgChart1"/>
    <dgm:cxn modelId="{F14B6653-F665-40FC-B9D0-D566AB4BBF07}" type="presParOf" srcId="{DEAFC27C-6C51-431D-960E-AB6AC165081B}" destId="{27AABB86-B4D5-48BF-A0AA-80ECF56C3F5A}" srcOrd="0" destOrd="0" presId="urn:microsoft.com/office/officeart/2005/8/layout/orgChart1"/>
    <dgm:cxn modelId="{709B2D35-8574-4016-B97D-C000E9C8A080}" type="presParOf" srcId="{27AABB86-B4D5-48BF-A0AA-80ECF56C3F5A}" destId="{8EF27986-417D-4E28-9114-97ADE6D4FD69}" srcOrd="0" destOrd="0" presId="urn:microsoft.com/office/officeart/2005/8/layout/orgChart1"/>
    <dgm:cxn modelId="{8424561D-1E07-49CB-875C-6A654955812C}" type="presParOf" srcId="{27AABB86-B4D5-48BF-A0AA-80ECF56C3F5A}" destId="{1CB1A213-09C2-44F7-8F08-357753F72D7C}" srcOrd="1" destOrd="0" presId="urn:microsoft.com/office/officeart/2005/8/layout/orgChart1"/>
    <dgm:cxn modelId="{E5454EAF-69BE-4436-805E-B9B0A1FCEFB5}" type="presParOf" srcId="{DEAFC27C-6C51-431D-960E-AB6AC165081B}" destId="{C5C750F1-9226-45A9-A04B-558AA53BF0A6}" srcOrd="1" destOrd="0" presId="urn:microsoft.com/office/officeart/2005/8/layout/orgChart1"/>
    <dgm:cxn modelId="{FBAD588A-042F-49D7-BFC0-105563E15B3F}" type="presParOf" srcId="{C5C750F1-9226-45A9-A04B-558AA53BF0A6}" destId="{F607F575-3375-4B2C-9B29-16C7A199B418}" srcOrd="0" destOrd="0" presId="urn:microsoft.com/office/officeart/2005/8/layout/orgChart1"/>
    <dgm:cxn modelId="{1637EC6B-EC99-4414-AF80-EA1C3AAD8EA6}" type="presParOf" srcId="{C5C750F1-9226-45A9-A04B-558AA53BF0A6}" destId="{93BEF4D8-15D2-46F0-A46D-CF5BAEEB943C}" srcOrd="1" destOrd="0" presId="urn:microsoft.com/office/officeart/2005/8/layout/orgChart1"/>
    <dgm:cxn modelId="{99438D51-9624-43EA-B657-2302CE8DEE49}" type="presParOf" srcId="{93BEF4D8-15D2-46F0-A46D-CF5BAEEB943C}" destId="{708494D9-5937-4EE6-89E0-63EBD0E1D4DC}" srcOrd="0" destOrd="0" presId="urn:microsoft.com/office/officeart/2005/8/layout/orgChart1"/>
    <dgm:cxn modelId="{921FB653-B82C-4C0E-AC36-99E354DF7F0D}" type="presParOf" srcId="{708494D9-5937-4EE6-89E0-63EBD0E1D4DC}" destId="{0CBAD343-8C39-40D2-BD1F-E87F28AC24E4}" srcOrd="0" destOrd="0" presId="urn:microsoft.com/office/officeart/2005/8/layout/orgChart1"/>
    <dgm:cxn modelId="{73F13146-6114-4C2C-8ABD-1D7F609BE527}" type="presParOf" srcId="{708494D9-5937-4EE6-89E0-63EBD0E1D4DC}" destId="{CF10B4E6-BF17-4B77-8CB9-855F2F2714DF}" srcOrd="1" destOrd="0" presId="urn:microsoft.com/office/officeart/2005/8/layout/orgChart1"/>
    <dgm:cxn modelId="{E67BCE22-CC33-464B-BF6E-F310D785726D}" type="presParOf" srcId="{93BEF4D8-15D2-46F0-A46D-CF5BAEEB943C}" destId="{E2152D30-0519-48B5-A00E-EC88B36F10ED}" srcOrd="1" destOrd="0" presId="urn:microsoft.com/office/officeart/2005/8/layout/orgChart1"/>
    <dgm:cxn modelId="{FEE36D48-B1BF-4809-ACE3-B0FA1F8F4A07}" type="presParOf" srcId="{93BEF4D8-15D2-46F0-A46D-CF5BAEEB943C}" destId="{48B8CC7D-93DC-4834-9728-F82C804DE3B5}" srcOrd="2" destOrd="0" presId="urn:microsoft.com/office/officeart/2005/8/layout/orgChart1"/>
    <dgm:cxn modelId="{4960FCC9-64D4-4514-B600-88CBAEE06224}" type="presParOf" srcId="{C5C750F1-9226-45A9-A04B-558AA53BF0A6}" destId="{12377E35-4F63-4DF0-83F3-F0B2A19D87C8}" srcOrd="2" destOrd="0" presId="urn:microsoft.com/office/officeart/2005/8/layout/orgChart1"/>
    <dgm:cxn modelId="{13197D4B-54AE-48A6-A824-41138F015CAD}" type="presParOf" srcId="{C5C750F1-9226-45A9-A04B-558AA53BF0A6}" destId="{737A5579-ADBB-4067-9331-DA8B461A04DE}" srcOrd="3" destOrd="0" presId="urn:microsoft.com/office/officeart/2005/8/layout/orgChart1"/>
    <dgm:cxn modelId="{1DD8A063-F300-436A-B05C-F94B956244A3}" type="presParOf" srcId="{737A5579-ADBB-4067-9331-DA8B461A04DE}" destId="{F942325D-24B9-42D1-B777-B8DC43096B62}" srcOrd="0" destOrd="0" presId="urn:microsoft.com/office/officeart/2005/8/layout/orgChart1"/>
    <dgm:cxn modelId="{BF9E4749-26A1-47EB-AE35-7FC96B562C8C}" type="presParOf" srcId="{F942325D-24B9-42D1-B777-B8DC43096B62}" destId="{93D8426E-0074-4E44-AF88-169A5EAF2E7D}" srcOrd="0" destOrd="0" presId="urn:microsoft.com/office/officeart/2005/8/layout/orgChart1"/>
    <dgm:cxn modelId="{9C6B47AC-0B1B-4BF5-ADF4-9F429D94CA08}" type="presParOf" srcId="{F942325D-24B9-42D1-B777-B8DC43096B62}" destId="{B63F4AAB-9EE2-4D45-AB22-84865C4835EE}" srcOrd="1" destOrd="0" presId="urn:microsoft.com/office/officeart/2005/8/layout/orgChart1"/>
    <dgm:cxn modelId="{CBF5B914-4DE3-4A0F-80E3-02CC357852EB}" type="presParOf" srcId="{737A5579-ADBB-4067-9331-DA8B461A04DE}" destId="{3DA52666-2632-47B2-8D00-61FCCEAF5052}" srcOrd="1" destOrd="0" presId="urn:microsoft.com/office/officeart/2005/8/layout/orgChart1"/>
    <dgm:cxn modelId="{9A1EC487-E057-47A1-9AD5-3CB984999659}" type="presParOf" srcId="{737A5579-ADBB-4067-9331-DA8B461A04DE}" destId="{5DCA508C-93E5-416D-8E03-3923C845A0D5}" srcOrd="2" destOrd="0" presId="urn:microsoft.com/office/officeart/2005/8/layout/orgChart1"/>
    <dgm:cxn modelId="{DF4F6657-A230-42C9-97A7-D3D701F41DF8}" type="presParOf" srcId="{C5C750F1-9226-45A9-A04B-558AA53BF0A6}" destId="{4C53F10D-9668-4D9F-972E-BB2EEAE17385}" srcOrd="4" destOrd="0" presId="urn:microsoft.com/office/officeart/2005/8/layout/orgChart1"/>
    <dgm:cxn modelId="{CB5575C6-3B75-49AD-B8C8-3B067A2D2C17}" type="presParOf" srcId="{C5C750F1-9226-45A9-A04B-558AA53BF0A6}" destId="{C20E808B-8458-4513-B662-8F12F1EBE9A8}" srcOrd="5" destOrd="0" presId="urn:microsoft.com/office/officeart/2005/8/layout/orgChart1"/>
    <dgm:cxn modelId="{B1E71422-E089-4939-ADE6-733D96639CBA}" type="presParOf" srcId="{C20E808B-8458-4513-B662-8F12F1EBE9A8}" destId="{BDC8B53B-0150-43D6-89A2-88AF3FFB4599}" srcOrd="0" destOrd="0" presId="urn:microsoft.com/office/officeart/2005/8/layout/orgChart1"/>
    <dgm:cxn modelId="{4B87D0F3-BCC1-4F8D-AB1C-D5986B46DE18}" type="presParOf" srcId="{BDC8B53B-0150-43D6-89A2-88AF3FFB4599}" destId="{9F028760-1D6E-4602-9187-09D681BAA011}" srcOrd="0" destOrd="0" presId="urn:microsoft.com/office/officeart/2005/8/layout/orgChart1"/>
    <dgm:cxn modelId="{6E718E1A-6BC8-4F0C-AF2C-A41AC4747A1F}" type="presParOf" srcId="{BDC8B53B-0150-43D6-89A2-88AF3FFB4599}" destId="{211648A8-5A63-4F73-8005-B3FC8943990E}" srcOrd="1" destOrd="0" presId="urn:microsoft.com/office/officeart/2005/8/layout/orgChart1"/>
    <dgm:cxn modelId="{3DB7BE62-6968-4F2F-9DD6-6A3CBB51F216}" type="presParOf" srcId="{C20E808B-8458-4513-B662-8F12F1EBE9A8}" destId="{ACE6B4B4-0594-4BBA-81C9-C18190669EBF}" srcOrd="1" destOrd="0" presId="urn:microsoft.com/office/officeart/2005/8/layout/orgChart1"/>
    <dgm:cxn modelId="{447DB602-7797-424A-AC51-8B3F54C0D88D}" type="presParOf" srcId="{C20E808B-8458-4513-B662-8F12F1EBE9A8}" destId="{4D221305-B05D-4010-B486-5CC159971827}" srcOrd="2" destOrd="0" presId="urn:microsoft.com/office/officeart/2005/8/layout/orgChart1"/>
    <dgm:cxn modelId="{37834FFA-C32F-4253-9BF1-24B430446291}" type="presParOf" srcId="{DEAFC27C-6C51-431D-960E-AB6AC165081B}" destId="{DBCF7C6E-4C1D-4D78-8EE9-BC5B6CE9B6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3F10D-9668-4D9F-972E-BB2EEAE17385}">
      <dsp:nvSpPr>
        <dsp:cNvPr id="0" name=""/>
        <dsp:cNvSpPr/>
      </dsp:nvSpPr>
      <dsp:spPr>
        <a:xfrm>
          <a:off x="4114799" y="146188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77E35-4F63-4DF0-83F3-F0B2A19D87C8}">
      <dsp:nvSpPr>
        <dsp:cNvPr id="0" name=""/>
        <dsp:cNvSpPr/>
      </dsp:nvSpPr>
      <dsp:spPr>
        <a:xfrm>
          <a:off x="4069079" y="146188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7F575-3375-4B2C-9B29-16C7A199B418}">
      <dsp:nvSpPr>
        <dsp:cNvPr id="0" name=""/>
        <dsp:cNvSpPr/>
      </dsp:nvSpPr>
      <dsp:spPr>
        <a:xfrm>
          <a:off x="1203548" y="146188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27986-417D-4E28-9114-97ADE6D4FD69}">
      <dsp:nvSpPr>
        <dsp:cNvPr id="0" name=""/>
        <dsp:cNvSpPr/>
      </dsp:nvSpPr>
      <dsp:spPr>
        <a:xfrm>
          <a:off x="2911803" y="258886"/>
          <a:ext cx="2405992" cy="1202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Хрящевые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рыбы</a:t>
          </a:r>
          <a:endParaRPr lang="ru-RU" sz="3400" kern="1200" dirty="0"/>
        </a:p>
      </dsp:txBody>
      <dsp:txXfrm>
        <a:off x="2911803" y="258886"/>
        <a:ext cx="2405992" cy="1202996"/>
      </dsp:txXfrm>
    </dsp:sp>
    <dsp:sp modelId="{0CBAD343-8C39-40D2-BD1F-E87F28AC24E4}">
      <dsp:nvSpPr>
        <dsp:cNvPr id="0" name=""/>
        <dsp:cNvSpPr/>
      </dsp:nvSpPr>
      <dsp:spPr>
        <a:xfrm>
          <a:off x="552" y="1967141"/>
          <a:ext cx="2405992" cy="1202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Акулы</a:t>
          </a:r>
          <a:endParaRPr lang="ru-RU" sz="3400" kern="1200" dirty="0"/>
        </a:p>
      </dsp:txBody>
      <dsp:txXfrm>
        <a:off x="552" y="1967141"/>
        <a:ext cx="2405992" cy="1202996"/>
      </dsp:txXfrm>
    </dsp:sp>
    <dsp:sp modelId="{93D8426E-0074-4E44-AF88-169A5EAF2E7D}">
      <dsp:nvSpPr>
        <dsp:cNvPr id="0" name=""/>
        <dsp:cNvSpPr/>
      </dsp:nvSpPr>
      <dsp:spPr>
        <a:xfrm>
          <a:off x="2911803" y="1967141"/>
          <a:ext cx="2405992" cy="1202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Скаты</a:t>
          </a:r>
          <a:endParaRPr lang="ru-RU" sz="3400" kern="1200" dirty="0"/>
        </a:p>
      </dsp:txBody>
      <dsp:txXfrm>
        <a:off x="2911803" y="1967141"/>
        <a:ext cx="2405992" cy="1202996"/>
      </dsp:txXfrm>
    </dsp:sp>
    <dsp:sp modelId="{9F028760-1D6E-4602-9187-09D681BAA011}">
      <dsp:nvSpPr>
        <dsp:cNvPr id="0" name=""/>
        <dsp:cNvSpPr/>
      </dsp:nvSpPr>
      <dsp:spPr>
        <a:xfrm>
          <a:off x="5823054" y="1967141"/>
          <a:ext cx="2405992" cy="1202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Химеры</a:t>
          </a:r>
          <a:endParaRPr lang="ru-RU" sz="3400" kern="1200" dirty="0"/>
        </a:p>
      </dsp:txBody>
      <dsp:txXfrm>
        <a:off x="5823054" y="1967141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0033-83FE-4E1A-979E-4FD20F2706A1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5" y="667764"/>
            <a:ext cx="67674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ХРЯЩЕВЫЕ РЫБЫ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4572008"/>
            <a:ext cx="4248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Веретенникова Светлана Валерьевна</a:t>
            </a:r>
          </a:p>
          <a:p>
            <a:r>
              <a:rPr lang="ru-RU" sz="2000" dirty="0" smtClean="0"/>
              <a:t>Учитель биологии МБОУ СОШ № 19 </a:t>
            </a:r>
          </a:p>
          <a:p>
            <a:r>
              <a:rPr lang="ru-RU" sz="2000" dirty="0"/>
              <a:t>г</a:t>
            </a:r>
            <a:r>
              <a:rPr lang="ru-RU" sz="2000" dirty="0" smtClean="0"/>
              <a:t>. Нижний Новгород</a:t>
            </a:r>
            <a:endParaRPr lang="ru-RU" sz="2000" dirty="0" smtClean="0"/>
          </a:p>
        </p:txBody>
      </p:sp>
      <p:pic>
        <p:nvPicPr>
          <p:cNvPr id="8" name="Рисунок 7" descr="моло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429000"/>
            <a:ext cx="4024657" cy="698938"/>
          </a:xfrm>
          <a:prstGeom prst="rect">
            <a:avLst/>
          </a:prstGeom>
        </p:spPr>
      </p:pic>
      <p:pic>
        <p:nvPicPr>
          <p:cNvPr id="1026" name="Picture 2" descr="Датские рыбаки поймали акулу весом 880 килограммов - Рамблер-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992888" cy="508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-24"/>
            <a:ext cx="8643998" cy="1714512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r>
              <a:rPr lang="ru-RU" sz="3800" b="1" dirty="0" smtClean="0"/>
              <a:t>АКУЛА КИТОВАЯ</a:t>
            </a:r>
            <a:r>
              <a:rPr lang="en-US" sz="3800" b="1" dirty="0" smtClean="0"/>
              <a:t>,</a:t>
            </a:r>
            <a:r>
              <a:rPr lang="en-US" sz="3800" dirty="0" smtClean="0"/>
              <a:t> </a:t>
            </a:r>
            <a:r>
              <a:rPr lang="ru-RU" sz="3800" dirty="0" smtClean="0"/>
              <a:t>питающаяся планктоном и распространенная в южных частях Атлантического, Тихого и Индийского океанов. Самый крупный экземпляр, согласно точным измерениям, проведенным учеными, имел 12,65 м в длину, 7 м в обхвате самой толстой части тела и вес 15-21 т. </a:t>
            </a:r>
          </a:p>
        </p:txBody>
      </p:sp>
      <p:pic>
        <p:nvPicPr>
          <p:cNvPr id="5" name="Рисунок 4" descr="Акула китовая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14488"/>
            <a:ext cx="7165883" cy="478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Акула гигантская</a:t>
            </a:r>
            <a:endParaRPr lang="ru-RU" dirty="0"/>
          </a:p>
        </p:txBody>
      </p:sp>
      <p:pic>
        <p:nvPicPr>
          <p:cNvPr id="4" name="Содержимое 3" descr="Акула гигантсск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357298"/>
            <a:ext cx="5605575" cy="5029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Тигровая акула</a:t>
            </a:r>
            <a:endParaRPr lang="ru-RU" dirty="0"/>
          </a:p>
        </p:txBody>
      </p:sp>
      <p:pic>
        <p:nvPicPr>
          <p:cNvPr id="4" name="Содержимое 3" descr="Тигров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7160712" cy="53705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572560" cy="642942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sz="5100" dirty="0" smtClean="0"/>
              <a:t>      Тигровая акула обычно довольно медлительна, но становится быстрой и подвижной, когда учует пищу. В желудках тигровых акул находили также упавших в воду перелетных птиц, бакланов, морских змей, куски дельфинов и крокодилов. Эта акула без излишней брезгливости относится и к падали и отбросам. </a:t>
            </a:r>
          </a:p>
          <a:p>
            <a:pPr>
              <a:buNone/>
            </a:pPr>
            <a:r>
              <a:rPr lang="ru-RU" sz="5100" dirty="0" smtClean="0"/>
              <a:t>      Перечень съедобных и несъедобных предметов, извлеченных из желудков тигровых акул, очень велик и включает в себя собак, кошку, коровье копыто, оленьи рога, разные тряпки, ботинки, мешки угля, консервные банки, пивные бутылки, коробки из-под сигарет, картофель, кожаный кошель и многие другие вещи. </a:t>
            </a:r>
          </a:p>
          <a:p>
            <a:pPr>
              <a:buNone/>
            </a:pPr>
            <a:r>
              <a:rPr lang="ru-RU" sz="5100" dirty="0" smtClean="0"/>
              <a:t>      В тропических водах тигровая акула представляет собой едва ли не наиболее опасный вид. Известно очень много случаев, когда в желудках пойманных акул находили части тела человеческих жертв. Часть таких находок объясняется, вероятно, пожиранием трупов, но многие из жертв, несомненно, встретились с акулой еще живыми и здоровыми. Нападения отмечены во многих районах — у берегов Флориды, островов Карибского моря, Сенегала, Австралии и т.д. Эти нападения происходили и у берегов, и вдали от них. Так, у берегов Нового Южного Уэльса (Австралия) в 1937 г. тигровая акула убила двух юношей, купавшихся на пляже; в 1952 г. около небольшого островка в районе Пуэрто-Рико акула напала на подводного охотника, загарпунившего рыбу; в 1948 г. нападению подверглась шлюпка, направляющаяся к берегам Флориды. Список документально подтвержденных нападений тигровой акулы на людей и лодки достаточно внушителен и в последние годы.</a:t>
            </a:r>
            <a:endParaRPr lang="ru-RU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85720" y="285728"/>
            <a:ext cx="7746759" cy="5550491"/>
            <a:chOff x="285720" y="357166"/>
            <a:chExt cx="6746627" cy="4979011"/>
          </a:xfrm>
        </p:grpSpPr>
        <p:pic>
          <p:nvPicPr>
            <p:cNvPr id="2" name="Рисунок 1" descr="Белая акула 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357166"/>
              <a:ext cx="6746627" cy="49790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10645" y="4643446"/>
              <a:ext cx="20330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Акула белая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14348" y="714356"/>
            <a:ext cx="7411929" cy="4870694"/>
            <a:chOff x="714348" y="714356"/>
            <a:chExt cx="7411929" cy="4870694"/>
          </a:xfrm>
        </p:grpSpPr>
        <p:pic>
          <p:nvPicPr>
            <p:cNvPr id="5" name="Рисунок 4" descr="Акула - нянька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348" y="714356"/>
              <a:ext cx="7411929" cy="487069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14546" y="928670"/>
              <a:ext cx="2710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Акула - нянька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428728" y="1214422"/>
            <a:ext cx="6935097" cy="5143530"/>
            <a:chOff x="1428728" y="1214422"/>
            <a:chExt cx="6935097" cy="5143530"/>
          </a:xfrm>
        </p:grpSpPr>
        <p:pic>
          <p:nvPicPr>
            <p:cNvPr id="8" name="Рисунок 7" descr="молот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8728" y="1214422"/>
              <a:ext cx="6935097" cy="51435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286248" y="1928802"/>
              <a:ext cx="2571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Акула - молот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857620" y="3071810"/>
            <a:ext cx="4313085" cy="2405066"/>
            <a:chOff x="3857620" y="3071810"/>
            <a:chExt cx="4313085" cy="2405066"/>
          </a:xfrm>
        </p:grpSpPr>
        <p:pic>
          <p:nvPicPr>
            <p:cNvPr id="14" name="Рисунок 13" descr="полярная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7620" y="3071810"/>
              <a:ext cx="4313085" cy="240506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000496" y="3253087"/>
              <a:ext cx="2248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Полярная акула</a:t>
              </a:r>
              <a:endParaRPr lang="ru-RU" sz="2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428728" y="1643050"/>
            <a:ext cx="7283151" cy="4976820"/>
            <a:chOff x="1428728" y="1643050"/>
            <a:chExt cx="7283151" cy="4976820"/>
          </a:xfrm>
        </p:grpSpPr>
        <p:pic>
          <p:nvPicPr>
            <p:cNvPr id="18" name="Рисунок 17" descr="Сельдевая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8728" y="1643050"/>
              <a:ext cx="7283151" cy="497682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143108" y="1928802"/>
              <a:ext cx="3081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Сельдевая акула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Скаты</a:t>
            </a:r>
            <a:endParaRPr lang="ru-RU" dirty="0"/>
          </a:p>
        </p:txBody>
      </p:sp>
      <p:pic>
        <p:nvPicPr>
          <p:cNvPr id="4" name="Рисунок 3" descr="Скат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5111804" cy="4058772"/>
          </a:xfrm>
          <a:prstGeom prst="rect">
            <a:avLst/>
          </a:prstGeom>
        </p:spPr>
      </p:pic>
      <p:pic>
        <p:nvPicPr>
          <p:cNvPr id="5" name="Рисунок 4" descr="Скаты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57166"/>
            <a:ext cx="5111834" cy="4058796"/>
          </a:xfrm>
          <a:prstGeom prst="rect">
            <a:avLst/>
          </a:prstGeom>
        </p:spPr>
      </p:pic>
      <p:pic>
        <p:nvPicPr>
          <p:cNvPr id="6" name="Рисунок 5" descr="Скаты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643182"/>
            <a:ext cx="4931889" cy="3915920"/>
          </a:xfrm>
          <a:prstGeom prst="rect">
            <a:avLst/>
          </a:prstGeom>
        </p:spPr>
      </p:pic>
      <p:pic>
        <p:nvPicPr>
          <p:cNvPr id="7" name="Рисунок 6" descr="Скаты 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953" y="2643182"/>
            <a:ext cx="4931889" cy="3915920"/>
          </a:xfrm>
          <a:prstGeom prst="rect">
            <a:avLst/>
          </a:prstGeom>
        </p:spPr>
      </p:pic>
      <p:pic>
        <p:nvPicPr>
          <p:cNvPr id="8" name="Рисунок 7" descr="Скаты 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1071546"/>
            <a:ext cx="5786446" cy="4594438"/>
          </a:xfrm>
          <a:prstGeom prst="rect">
            <a:avLst/>
          </a:prstGeom>
        </p:spPr>
      </p:pic>
      <p:pic>
        <p:nvPicPr>
          <p:cNvPr id="9" name="Рисунок 8" descr="Скаты 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8888" y="1071546"/>
            <a:ext cx="5741640" cy="4558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55000" lnSpcReduction="20000"/>
          </a:bodyPr>
          <a:lstStyle/>
          <a:p>
            <a:endParaRPr lang="ru-RU" sz="3800" dirty="0" smtClean="0"/>
          </a:p>
          <a:p>
            <a:r>
              <a:rPr lang="ru-RU" sz="3800" dirty="0" smtClean="0"/>
              <a:t>Для скатов характерно весьма «расплющенное» тело и большие грудные плавники, сросшиеся с головой. Пасть, ноздри и пять пар жабр находятся на плоской и, как правило, светлой нижней стороне. Хвост </a:t>
            </a:r>
            <a:r>
              <a:rPr lang="ru-RU" sz="3800" dirty="0" err="1" smtClean="0"/>
              <a:t>бичеобразной</a:t>
            </a:r>
            <a:r>
              <a:rPr lang="ru-RU" sz="3800" dirty="0" smtClean="0"/>
              <a:t> формы. Большинство скатов живёт в морской воде, однако существует и несколько пресноводных видов . Верхняя сторона у скатов приспособлена по расцветке к тому или иному жизненному пространству и может варьировать от светло-песочной до чёрной. На верхней стороне расположены глаза и отверстия, в которые проникает вода для дыхания.</a:t>
            </a:r>
          </a:p>
          <a:p>
            <a:r>
              <a:rPr lang="ru-RU" sz="3800" dirty="0" smtClean="0"/>
              <a:t>Большинство видов скатов ведёт придонный образ жизни и питается ракушками, раками и иглокожими. </a:t>
            </a:r>
          </a:p>
          <a:p>
            <a:r>
              <a:rPr lang="ru-RU" sz="3800" dirty="0" smtClean="0"/>
              <a:t>Одним из наиболее известных видов скатов является </a:t>
            </a:r>
            <a:r>
              <a:rPr lang="ru-RU" sz="3800" dirty="0" err="1" smtClean="0"/>
              <a:t>манта</a:t>
            </a:r>
            <a:r>
              <a:rPr lang="ru-RU" sz="3800" dirty="0" smtClean="0"/>
              <a:t>. Больших размеров достигают скаты из семейства </a:t>
            </a:r>
            <a:r>
              <a:rPr lang="ru-RU" sz="3800" dirty="0" err="1" smtClean="0"/>
              <a:t>орляковых</a:t>
            </a:r>
            <a:r>
              <a:rPr lang="ru-RU" sz="3800" dirty="0" smtClean="0"/>
              <a:t>, чей размах крыльев может достигать 2,5 метра, а длина — до пяти метров; а также скаты из семейства </a:t>
            </a:r>
            <a:r>
              <a:rPr lang="ru-RU" sz="3800" dirty="0" err="1" smtClean="0"/>
              <a:t>хвостоколовых</a:t>
            </a:r>
            <a:r>
              <a:rPr lang="ru-RU" sz="3800" dirty="0" smtClean="0"/>
              <a:t>, достигающие 2,1 метра в ширину и до 5,5 метров в длину.</a:t>
            </a:r>
          </a:p>
          <a:p>
            <a:r>
              <a:rPr lang="ru-RU" sz="3800" dirty="0" smtClean="0"/>
              <a:t>Особым «оружием» наделён отряд электрических скатов, чьи представители с помощью специального органа из преобразованных мышц могут </a:t>
            </a:r>
            <a:r>
              <a:rPr lang="ru-RU" sz="3800" dirty="0" err="1" smtClean="0"/>
              <a:t>парализовывать</a:t>
            </a:r>
            <a:r>
              <a:rPr lang="ru-RU" sz="3800" dirty="0" smtClean="0"/>
              <a:t> добычу электрическими разрядами от 60 до 230 вольт и свыше 30 ампер.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н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536637" cy="5024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3959" y="785794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Манта</a:t>
            </a:r>
            <a:endParaRPr lang="ru-RU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857224" y="785794"/>
            <a:ext cx="7024715" cy="5198289"/>
            <a:chOff x="928662" y="1000108"/>
            <a:chExt cx="7024715" cy="5198289"/>
          </a:xfrm>
        </p:grpSpPr>
        <p:pic>
          <p:nvPicPr>
            <p:cNvPr id="4" name="Рисунок 3" descr="Морская лисица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8662" y="1000108"/>
              <a:ext cx="7024715" cy="519828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857752" y="1500174"/>
              <a:ext cx="30560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Морская лисица</a:t>
              </a:r>
              <a:endParaRPr lang="ru-RU" sz="3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357290" y="857232"/>
            <a:ext cx="7334261" cy="5500696"/>
            <a:chOff x="1357290" y="857232"/>
            <a:chExt cx="7334261" cy="5500696"/>
          </a:xfrm>
        </p:grpSpPr>
        <p:pic>
          <p:nvPicPr>
            <p:cNvPr id="19" name="Рисунок 18" descr="Орляк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7290" y="857232"/>
              <a:ext cx="7334261" cy="550069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169431" y="1500174"/>
              <a:ext cx="12600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Орляк</a:t>
              </a:r>
              <a:endParaRPr lang="ru-RU" sz="3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571604" y="1071546"/>
            <a:ext cx="7069006" cy="5295883"/>
            <a:chOff x="1142976" y="928670"/>
            <a:chExt cx="7069006" cy="5295883"/>
          </a:xfrm>
        </p:grpSpPr>
        <p:pic>
          <p:nvPicPr>
            <p:cNvPr id="22" name="Рисунок 21" descr="Хвостокол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2976" y="928670"/>
              <a:ext cx="7069006" cy="529588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715008" y="1357298"/>
              <a:ext cx="19587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err="1" smtClean="0">
                  <a:solidFill>
                    <a:srgbClr val="FF0000"/>
                  </a:solidFill>
                </a:rPr>
                <a:t>Хвостокол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428728" y="1643050"/>
            <a:ext cx="7369373" cy="4900633"/>
            <a:chOff x="714348" y="857232"/>
            <a:chExt cx="7369373" cy="4900633"/>
          </a:xfrm>
        </p:grpSpPr>
        <p:pic>
          <p:nvPicPr>
            <p:cNvPr id="25" name="Рисунок 24" descr="Электрический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348" y="857232"/>
              <a:ext cx="7369373" cy="490063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29058" y="4786322"/>
              <a:ext cx="36098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Электрический скат</a:t>
              </a:r>
              <a:endParaRPr lang="ru-RU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Химеры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Тело химер суживается к заднему концу и заканчивается длинным (до половины длины тела) </a:t>
            </a:r>
            <a:r>
              <a:rPr lang="ru-RU" dirty="0" err="1" smtClean="0"/>
              <a:t>бичевидным</a:t>
            </a:r>
            <a:r>
              <a:rPr lang="ru-RU" dirty="0" smtClean="0"/>
              <a:t> хвостом. Длина взрослых особей от переднего конца до кончика хвоста варьирует от 0,6 до 1,5 метров. Характерный облик химерам придают большие крыловидные грудные плавники. На боку головы и туловища располагается открытая бороздка боковой линии.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03275"/>
            <a:ext cx="8229600" cy="555468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Хрящевые рыбы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относятся к наиболее древним среди рыб. Первые рыбы, напоминающие акул, жили в девонских морях 410 млн. лет до н.э. В процессе эволюции скаты стали плоскими, их боковые плавники превратились в своеобразные крылья, и они спустились в придонные слои мирового океана. Эти морские животные стали активными хищниками и колонизовали все области океана за исключением больших глубин. За небольшим исключением все хрящевые рыбы обитают в соленой воде.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имеры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7315200" cy="4882896"/>
          </a:xfrm>
          <a:prstGeom prst="rect">
            <a:avLst/>
          </a:prstGeom>
        </p:spPr>
      </p:pic>
      <p:pic>
        <p:nvPicPr>
          <p:cNvPr id="3" name="Рисунок 2" descr="Химеры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786190"/>
            <a:ext cx="7144743" cy="2634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Акул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4174111"/>
            <a:ext cx="2786062" cy="1755219"/>
          </a:xfrm>
          <a:prstGeom prst="rect">
            <a:avLst/>
          </a:prstGeom>
        </p:spPr>
      </p:pic>
      <p:pic>
        <p:nvPicPr>
          <p:cNvPr id="6" name="Рисунок 5" descr="Скат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4144345"/>
            <a:ext cx="2760285" cy="1784985"/>
          </a:xfrm>
          <a:prstGeom prst="rect">
            <a:avLst/>
          </a:prstGeom>
        </p:spPr>
      </p:pic>
      <p:pic>
        <p:nvPicPr>
          <p:cNvPr id="7" name="Рисунок 6" descr="Химер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636" y="4158968"/>
            <a:ext cx="2729632" cy="177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Этот страшный белый хищник </a:t>
            </a:r>
            <a:br>
              <a:rPr lang="ru-RU" dirty="0" smtClean="0"/>
            </a:br>
            <a:r>
              <a:rPr lang="ru-RU" dirty="0" smtClean="0"/>
              <a:t>В океане пищу ищет. </a:t>
            </a:r>
            <a:br>
              <a:rPr lang="ru-RU" dirty="0" smtClean="0"/>
            </a:br>
            <a:r>
              <a:rPr lang="ru-RU" dirty="0" smtClean="0"/>
              <a:t>Ноздри чуткие на рыле: </a:t>
            </a:r>
            <a:br>
              <a:rPr lang="ru-RU" dirty="0" smtClean="0"/>
            </a:br>
            <a:r>
              <a:rPr lang="ru-RU" dirty="0" smtClean="0"/>
              <a:t>Кровь почует и за милю. </a:t>
            </a:r>
            <a:br>
              <a:rPr lang="ru-RU" dirty="0" smtClean="0"/>
            </a:br>
            <a:r>
              <a:rPr lang="ru-RU" dirty="0" smtClean="0"/>
              <a:t>Возле жертвы рядом кружит, </a:t>
            </a:r>
            <a:br>
              <a:rPr lang="ru-RU" dirty="0" smtClean="0"/>
            </a:br>
            <a:r>
              <a:rPr lang="ru-RU" dirty="0" smtClean="0"/>
              <a:t>А круги все уже, уже. </a:t>
            </a:r>
            <a:br>
              <a:rPr lang="ru-RU" dirty="0" smtClean="0"/>
            </a:br>
            <a:r>
              <a:rPr lang="ru-RU" dirty="0" smtClean="0"/>
              <a:t>Задирает нос … О боже! </a:t>
            </a:r>
            <a:br>
              <a:rPr lang="ru-RU" dirty="0" smtClean="0"/>
            </a:br>
            <a:r>
              <a:rPr lang="ru-RU" dirty="0" smtClean="0"/>
              <a:t>Челюсть на капкан похожа! </a:t>
            </a:r>
            <a:br>
              <a:rPr lang="ru-RU" dirty="0" smtClean="0"/>
            </a:br>
            <a:r>
              <a:rPr lang="ru-RU" dirty="0" smtClean="0"/>
              <a:t>Зубы острые сомкнула. </a:t>
            </a:r>
            <a:br>
              <a:rPr lang="ru-RU" dirty="0" smtClean="0"/>
            </a:br>
            <a:r>
              <a:rPr lang="ru-RU" dirty="0" smtClean="0"/>
              <a:t>Так охотится …</a:t>
            </a:r>
          </a:p>
          <a:p>
            <a:pPr>
              <a:buNone/>
            </a:pPr>
            <a:r>
              <a:rPr lang="ru-RU" dirty="0" smtClean="0"/>
              <a:t>                                       Светлана Волосевич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Акулы</a:t>
            </a:r>
            <a:endParaRPr lang="ru-RU" dirty="0"/>
          </a:p>
        </p:txBody>
      </p:sp>
      <p:pic>
        <p:nvPicPr>
          <p:cNvPr id="4" name="Рисунок 3" descr="Немо.jpg"/>
          <p:cNvPicPr>
            <a:picLocks noChangeAspect="1"/>
          </p:cNvPicPr>
          <p:nvPr/>
        </p:nvPicPr>
        <p:blipFill>
          <a:blip r:embed="rId2"/>
          <a:srcRect b="16250"/>
          <a:stretch>
            <a:fillRect/>
          </a:stretch>
        </p:blipFill>
        <p:spPr>
          <a:xfrm>
            <a:off x="500034" y="285728"/>
            <a:ext cx="5604816" cy="3520535"/>
          </a:xfrm>
          <a:prstGeom prst="rect">
            <a:avLst/>
          </a:prstGeom>
        </p:spPr>
      </p:pic>
      <p:pic>
        <p:nvPicPr>
          <p:cNvPr id="5" name="Рисунок 4" descr="Акул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571612"/>
            <a:ext cx="5262578" cy="3946934"/>
          </a:xfrm>
          <a:prstGeom prst="rect">
            <a:avLst/>
          </a:prstGeom>
        </p:spPr>
      </p:pic>
      <p:pic>
        <p:nvPicPr>
          <p:cNvPr id="6" name="Рисунок 5" descr="немо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000108"/>
            <a:ext cx="4043368" cy="5674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2042" y="660399"/>
            <a:ext cx="4186238" cy="5626121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Жаберных крышек нет, а с каждой стороны 5 – 7 жаберных щелей.</a:t>
            </a:r>
          </a:p>
          <a:p>
            <a:pPr>
              <a:buNone/>
            </a:pPr>
            <a:r>
              <a:rPr lang="ru-RU" dirty="0" smtClean="0"/>
              <a:t>    Плавательного пузыря нет.</a:t>
            </a:r>
          </a:p>
          <a:p>
            <a:pPr>
              <a:buNone/>
            </a:pPr>
            <a:r>
              <a:rPr lang="ru-RU" dirty="0" smtClean="0"/>
              <a:t>    Акулы вооружены множеством острых зубов ртом, имеют вытянутое тело с неравнобоким хвостом. Существует около 370 видов акул. </a:t>
            </a:r>
            <a:endParaRPr lang="ru-RU" dirty="0"/>
          </a:p>
        </p:txBody>
      </p:sp>
      <p:pic>
        <p:nvPicPr>
          <p:cNvPr id="4" name="Рисунок 3" descr="Акула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60" y="1428736"/>
            <a:ext cx="4111560" cy="4548186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786050" y="785794"/>
            <a:ext cx="2000264" cy="1214446"/>
          </a:xfrm>
          <a:prstGeom prst="wedgeRoundRectCallout">
            <a:avLst>
              <a:gd name="adj1" fmla="val -51051"/>
              <a:gd name="adj2" fmla="val 15566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Жаберные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щели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60557"/>
            <a:ext cx="8229600" cy="4525963"/>
          </a:xfrm>
        </p:spPr>
        <p:txBody>
          <a:bodyPr/>
          <a:lstStyle/>
          <a:p>
            <a:r>
              <a:rPr lang="ru-RU" dirty="0" smtClean="0"/>
              <a:t>Акулы распространены очень широко: обитают в прибрежных и открытых водах, некоторые в реках (например, в Амазонке, Ганге). Большинство акул живородящие, некоторые откладывают яйца. Почти все акулы - хищники. Питаются рыбами, донными беспозвоночными, иглокожими, моллюсками, червями.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r>
              <a:rPr lang="ru-RU" dirty="0" smtClean="0"/>
              <a:t>Большинство акул - большая белая, синяя, </a:t>
            </a:r>
            <a:r>
              <a:rPr lang="ru-RU" dirty="0" err="1" smtClean="0"/>
              <a:t>черноперая</a:t>
            </a:r>
            <a:r>
              <a:rPr lang="ru-RU" dirty="0" smtClean="0"/>
              <a:t> рифовая, рыба-молот и другие - день и ночь непрерывно плавают: во-первых, у них нет плавательного пузыря, и если акула остановится, она пойдет ко дну; во-вторых у акул, исключая некоторые виды, нет механизма для </a:t>
            </a:r>
            <a:r>
              <a:rPr lang="ru-RU" dirty="0" err="1" smtClean="0"/>
              <a:t>прокачивания</a:t>
            </a:r>
            <a:r>
              <a:rPr lang="ru-RU" dirty="0" smtClean="0"/>
              <a:t> через жабры воды, из которой кровь получает кислород.</a:t>
            </a:r>
            <a:endParaRPr lang="ru-RU" dirty="0"/>
          </a:p>
        </p:txBody>
      </p:sp>
      <p:pic>
        <p:nvPicPr>
          <p:cNvPr id="6" name="Рисунок 5" descr="29m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8604"/>
            <a:ext cx="2343150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4357718" cy="62151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 Акулы - самые    </a:t>
            </a:r>
          </a:p>
          <a:p>
            <a:pPr>
              <a:buNone/>
            </a:pPr>
            <a:r>
              <a:rPr lang="ru-RU" dirty="0" smtClean="0"/>
              <a:t>             загадочные и оклеветанные существа океана. За несколько сотен миллионов лет своего существования, они лишь слегка изменились за последние десять миллионов лет.</a:t>
            </a:r>
          </a:p>
          <a:p>
            <a:r>
              <a:rPr lang="ru-RU" dirty="0" smtClean="0"/>
              <a:t>Насчитывается около 370 разновидностей этих рыб, начиная с 15 см плотоядной карликовой акулы до 13 м </a:t>
            </a:r>
            <a:r>
              <a:rPr lang="ru-RU" dirty="0" err="1" smtClean="0"/>
              <a:t>планктоноядной</a:t>
            </a:r>
            <a:r>
              <a:rPr lang="ru-RU" dirty="0" smtClean="0"/>
              <a:t> китовой акулы.</a:t>
            </a:r>
          </a:p>
          <a:p>
            <a:endParaRPr lang="ru-RU" dirty="0"/>
          </a:p>
        </p:txBody>
      </p:sp>
      <p:pic>
        <p:nvPicPr>
          <p:cNvPr id="4" name="Рисунок 3" descr="Акула карликов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781052"/>
            <a:ext cx="3792676" cy="2433634"/>
          </a:xfrm>
          <a:prstGeom prst="rect">
            <a:avLst/>
          </a:prstGeom>
        </p:spPr>
      </p:pic>
      <p:pic>
        <p:nvPicPr>
          <p:cNvPr id="5" name="Рисунок 4" descr="Акула китовая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405204"/>
            <a:ext cx="3556003" cy="2667002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7000892" y="214290"/>
            <a:ext cx="1643042" cy="785818"/>
          </a:xfrm>
          <a:prstGeom prst="wedgeRoundRectCallout">
            <a:avLst>
              <a:gd name="adj1" fmla="val -44415"/>
              <a:gd name="adj2" fmla="val 89201"/>
              <a:gd name="adj3" fmla="val 16667"/>
            </a:avLst>
          </a:prstGeom>
          <a:solidFill>
            <a:srgbClr val="65A79C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Акула карликовая</a:t>
            </a:r>
          </a:p>
          <a:p>
            <a:pPr algn="ctr"/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929190" y="5857892"/>
            <a:ext cx="1643042" cy="785818"/>
          </a:xfrm>
          <a:prstGeom prst="wedgeRoundRectCallout">
            <a:avLst>
              <a:gd name="adj1" fmla="val 24444"/>
              <a:gd name="adj2" fmla="val -76469"/>
              <a:gd name="adj3" fmla="val 16667"/>
            </a:avLst>
          </a:prstGeom>
          <a:solidFill>
            <a:srgbClr val="65A79C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Акула китовая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837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Акулы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Акула гигантская</vt:lpstr>
      <vt:lpstr>Тигровая акула</vt:lpstr>
      <vt:lpstr>Презентация PowerPoint</vt:lpstr>
      <vt:lpstr>Презентация PowerPoint</vt:lpstr>
      <vt:lpstr>Скаты</vt:lpstr>
      <vt:lpstr>Презентация PowerPoint</vt:lpstr>
      <vt:lpstr>Презентация PowerPoint</vt:lpstr>
      <vt:lpstr>Химеры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teacher</cp:lastModifiedBy>
  <cp:revision>29</cp:revision>
  <dcterms:created xsi:type="dcterms:W3CDTF">2009-11-09T13:32:47Z</dcterms:created>
  <dcterms:modified xsi:type="dcterms:W3CDTF">2014-12-11T11:39:26Z</dcterms:modified>
</cp:coreProperties>
</file>