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3A16E-03C1-4214-96CD-9AD6F5A92B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462AAE-61E8-4F54-B4E2-35049F5F231F}">
      <dgm:prSet phldrT="[Текст]"/>
      <dgm:spPr/>
      <dgm:t>
        <a:bodyPr/>
        <a:lstStyle/>
        <a:p>
          <a:r>
            <a:rPr lang="ru-RU" dirty="0" smtClean="0"/>
            <a:t>Источники звука</a:t>
          </a:r>
          <a:endParaRPr lang="ru-RU" dirty="0"/>
        </a:p>
      </dgm:t>
    </dgm:pt>
    <dgm:pt modelId="{C7141F0D-AC2D-4616-B6EF-1DA3D18A4B08}" type="parTrans" cxnId="{0FE35D25-0914-4FEB-A9B9-C20FE9C60D55}">
      <dgm:prSet/>
      <dgm:spPr/>
      <dgm:t>
        <a:bodyPr/>
        <a:lstStyle/>
        <a:p>
          <a:endParaRPr lang="ru-RU"/>
        </a:p>
      </dgm:t>
    </dgm:pt>
    <dgm:pt modelId="{03A2523D-B627-46A1-B80E-233AD5D51A5B}" type="sibTrans" cxnId="{0FE35D25-0914-4FEB-A9B9-C20FE9C60D55}">
      <dgm:prSet/>
      <dgm:spPr/>
      <dgm:t>
        <a:bodyPr/>
        <a:lstStyle/>
        <a:p>
          <a:endParaRPr lang="ru-RU"/>
        </a:p>
      </dgm:t>
    </dgm:pt>
    <dgm:pt modelId="{87DF8E93-5919-44CD-A83F-A6CEE1C4B1E8}">
      <dgm:prSet phldrT="[Текст]"/>
      <dgm:spPr/>
      <dgm:t>
        <a:bodyPr/>
        <a:lstStyle/>
        <a:p>
          <a:r>
            <a:rPr lang="ru-RU" dirty="0" smtClean="0"/>
            <a:t>естественные</a:t>
          </a:r>
          <a:endParaRPr lang="ru-RU" dirty="0"/>
        </a:p>
      </dgm:t>
    </dgm:pt>
    <dgm:pt modelId="{93500F43-AD0B-4B28-AD16-9AF3AF06DD8D}" type="parTrans" cxnId="{FDA35F2C-1919-4B41-80E8-A9EF206FEB5F}">
      <dgm:prSet/>
      <dgm:spPr/>
      <dgm:t>
        <a:bodyPr/>
        <a:lstStyle/>
        <a:p>
          <a:endParaRPr lang="ru-RU"/>
        </a:p>
      </dgm:t>
    </dgm:pt>
    <dgm:pt modelId="{CDB58166-997B-4732-B72E-BD418D31A3C7}" type="sibTrans" cxnId="{FDA35F2C-1919-4B41-80E8-A9EF206FEB5F}">
      <dgm:prSet/>
      <dgm:spPr/>
      <dgm:t>
        <a:bodyPr/>
        <a:lstStyle/>
        <a:p>
          <a:endParaRPr lang="ru-RU"/>
        </a:p>
      </dgm:t>
    </dgm:pt>
    <dgm:pt modelId="{71A94E6E-5133-4C0B-97FA-CDCDCE8DE556}">
      <dgm:prSet phldrT="[Текст]"/>
      <dgm:spPr/>
      <dgm:t>
        <a:bodyPr/>
        <a:lstStyle/>
        <a:p>
          <a:r>
            <a:rPr lang="ru-RU" dirty="0" smtClean="0"/>
            <a:t>искусственные</a:t>
          </a:r>
          <a:endParaRPr lang="ru-RU" dirty="0"/>
        </a:p>
      </dgm:t>
    </dgm:pt>
    <dgm:pt modelId="{DE8FB592-A6FC-4A45-8BF6-1164784CF47B}" type="parTrans" cxnId="{42479D3A-FEF9-438F-B6F6-4DE37F6D1065}">
      <dgm:prSet/>
      <dgm:spPr/>
      <dgm:t>
        <a:bodyPr/>
        <a:lstStyle/>
        <a:p>
          <a:endParaRPr lang="ru-RU"/>
        </a:p>
      </dgm:t>
    </dgm:pt>
    <dgm:pt modelId="{4DE5197B-A155-4A7F-8FAE-33FE6F3492AD}" type="sibTrans" cxnId="{42479D3A-FEF9-438F-B6F6-4DE37F6D1065}">
      <dgm:prSet/>
      <dgm:spPr/>
      <dgm:t>
        <a:bodyPr/>
        <a:lstStyle/>
        <a:p>
          <a:endParaRPr lang="ru-RU"/>
        </a:p>
      </dgm:t>
    </dgm:pt>
    <dgm:pt modelId="{DC773571-4B39-42C1-992B-34B57BA2D0B5}" type="pres">
      <dgm:prSet presAssocID="{F0A3A16E-03C1-4214-96CD-9AD6F5A92B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A98F04-AF5D-4F92-999D-A9DA32612BE5}" type="pres">
      <dgm:prSet presAssocID="{F0462AAE-61E8-4F54-B4E2-35049F5F231F}" presName="hierRoot1" presStyleCnt="0">
        <dgm:presLayoutVars>
          <dgm:hierBranch val="init"/>
        </dgm:presLayoutVars>
      </dgm:prSet>
      <dgm:spPr/>
    </dgm:pt>
    <dgm:pt modelId="{1D7704F8-56BF-4C3D-BA03-6DD24D099BF0}" type="pres">
      <dgm:prSet presAssocID="{F0462AAE-61E8-4F54-B4E2-35049F5F231F}" presName="rootComposite1" presStyleCnt="0"/>
      <dgm:spPr/>
    </dgm:pt>
    <dgm:pt modelId="{682F2A41-02DD-4B41-9770-48721C74F1EA}" type="pres">
      <dgm:prSet presAssocID="{F0462AAE-61E8-4F54-B4E2-35049F5F231F}" presName="rootText1" presStyleLbl="node0" presStyleIdx="0" presStyleCnt="1" custLinFactNeighborX="-958" custLinFactNeighborY="-511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00CFF0-7A2B-47BE-BE63-EA51DE535F6B}" type="pres">
      <dgm:prSet presAssocID="{F0462AAE-61E8-4F54-B4E2-35049F5F231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8175886-8956-4465-95D4-C4E5F4A99749}" type="pres">
      <dgm:prSet presAssocID="{F0462AAE-61E8-4F54-B4E2-35049F5F231F}" presName="hierChild2" presStyleCnt="0"/>
      <dgm:spPr/>
    </dgm:pt>
    <dgm:pt modelId="{CCBCECD0-5A9B-434E-9798-0068E3EBF07B}" type="pres">
      <dgm:prSet presAssocID="{93500F43-AD0B-4B28-AD16-9AF3AF06DD8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7AECE0E-7A4A-44F3-8D80-DA5C45BD16DF}" type="pres">
      <dgm:prSet presAssocID="{87DF8E93-5919-44CD-A83F-A6CEE1C4B1E8}" presName="hierRoot2" presStyleCnt="0">
        <dgm:presLayoutVars>
          <dgm:hierBranch val="init"/>
        </dgm:presLayoutVars>
      </dgm:prSet>
      <dgm:spPr/>
    </dgm:pt>
    <dgm:pt modelId="{D685D01E-4C4A-4A1D-82D0-57B18DC6A43D}" type="pres">
      <dgm:prSet presAssocID="{87DF8E93-5919-44CD-A83F-A6CEE1C4B1E8}" presName="rootComposite" presStyleCnt="0"/>
      <dgm:spPr/>
    </dgm:pt>
    <dgm:pt modelId="{268B075B-0702-42A2-8367-9CFCD3570AD9}" type="pres">
      <dgm:prSet presAssocID="{87DF8E93-5919-44CD-A83F-A6CEE1C4B1E8}" presName="rootText" presStyleLbl="node2" presStyleIdx="0" presStyleCnt="2" custLinFactNeighborX="2538" custLinFactNeighborY="-480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519D1-AC7D-4B3F-A3EB-48942C35F836}" type="pres">
      <dgm:prSet presAssocID="{87DF8E93-5919-44CD-A83F-A6CEE1C4B1E8}" presName="rootConnector" presStyleLbl="node2" presStyleIdx="0" presStyleCnt="2"/>
      <dgm:spPr/>
      <dgm:t>
        <a:bodyPr/>
        <a:lstStyle/>
        <a:p>
          <a:endParaRPr lang="ru-RU"/>
        </a:p>
      </dgm:t>
    </dgm:pt>
    <dgm:pt modelId="{30D4B4C9-0EB0-453D-ACE4-BE1013B5CA71}" type="pres">
      <dgm:prSet presAssocID="{87DF8E93-5919-44CD-A83F-A6CEE1C4B1E8}" presName="hierChild4" presStyleCnt="0"/>
      <dgm:spPr/>
    </dgm:pt>
    <dgm:pt modelId="{224DD304-805B-438B-9248-EC45F6455EAC}" type="pres">
      <dgm:prSet presAssocID="{87DF8E93-5919-44CD-A83F-A6CEE1C4B1E8}" presName="hierChild5" presStyleCnt="0"/>
      <dgm:spPr/>
    </dgm:pt>
    <dgm:pt modelId="{D6E3E613-5D93-4DD1-B02B-E5F6D8478BF8}" type="pres">
      <dgm:prSet presAssocID="{DE8FB592-A6FC-4A45-8BF6-1164784CF47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6D3E04A-1DEB-47D9-8D7E-2F773E977AFF}" type="pres">
      <dgm:prSet presAssocID="{71A94E6E-5133-4C0B-97FA-CDCDCE8DE556}" presName="hierRoot2" presStyleCnt="0">
        <dgm:presLayoutVars>
          <dgm:hierBranch val="init"/>
        </dgm:presLayoutVars>
      </dgm:prSet>
      <dgm:spPr/>
    </dgm:pt>
    <dgm:pt modelId="{CBF1C263-EA93-4369-80AF-438FDB370E83}" type="pres">
      <dgm:prSet presAssocID="{71A94E6E-5133-4C0B-97FA-CDCDCE8DE556}" presName="rootComposite" presStyleCnt="0"/>
      <dgm:spPr/>
    </dgm:pt>
    <dgm:pt modelId="{1E8EE619-59EE-4478-932C-1CA044FD5D16}" type="pres">
      <dgm:prSet presAssocID="{71A94E6E-5133-4C0B-97FA-CDCDCE8DE556}" presName="rootText" presStyleLbl="node2" presStyleIdx="1" presStyleCnt="2" custLinFactNeighborX="-1862" custLinFactNeighborY="-480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AB4ECB-5D11-4B74-8A51-8B6C4459563B}" type="pres">
      <dgm:prSet presAssocID="{71A94E6E-5133-4C0B-97FA-CDCDCE8DE556}" presName="rootConnector" presStyleLbl="node2" presStyleIdx="1" presStyleCnt="2"/>
      <dgm:spPr/>
      <dgm:t>
        <a:bodyPr/>
        <a:lstStyle/>
        <a:p>
          <a:endParaRPr lang="ru-RU"/>
        </a:p>
      </dgm:t>
    </dgm:pt>
    <dgm:pt modelId="{0F60072D-7FEC-4A5F-9ECF-F99E13EB4915}" type="pres">
      <dgm:prSet presAssocID="{71A94E6E-5133-4C0B-97FA-CDCDCE8DE556}" presName="hierChild4" presStyleCnt="0"/>
      <dgm:spPr/>
    </dgm:pt>
    <dgm:pt modelId="{C072BF5B-571F-442D-9DA3-C21CD61E814E}" type="pres">
      <dgm:prSet presAssocID="{71A94E6E-5133-4C0B-97FA-CDCDCE8DE556}" presName="hierChild5" presStyleCnt="0"/>
      <dgm:spPr/>
    </dgm:pt>
    <dgm:pt modelId="{5E999E2F-59C1-4145-9454-1FEF8D333D63}" type="pres">
      <dgm:prSet presAssocID="{F0462AAE-61E8-4F54-B4E2-35049F5F231F}" presName="hierChild3" presStyleCnt="0"/>
      <dgm:spPr/>
    </dgm:pt>
  </dgm:ptLst>
  <dgm:cxnLst>
    <dgm:cxn modelId="{0FE35D25-0914-4FEB-A9B9-C20FE9C60D55}" srcId="{F0A3A16E-03C1-4214-96CD-9AD6F5A92BF5}" destId="{F0462AAE-61E8-4F54-B4E2-35049F5F231F}" srcOrd="0" destOrd="0" parTransId="{C7141F0D-AC2D-4616-B6EF-1DA3D18A4B08}" sibTransId="{03A2523D-B627-46A1-B80E-233AD5D51A5B}"/>
    <dgm:cxn modelId="{BDFFCD3D-C176-42DE-8B14-7A26A62887CF}" type="presOf" srcId="{87DF8E93-5919-44CD-A83F-A6CEE1C4B1E8}" destId="{98C519D1-AC7D-4B3F-A3EB-48942C35F836}" srcOrd="1" destOrd="0" presId="urn:microsoft.com/office/officeart/2005/8/layout/orgChart1"/>
    <dgm:cxn modelId="{A231A10A-041E-4580-A6C6-8A8650273B16}" type="presOf" srcId="{93500F43-AD0B-4B28-AD16-9AF3AF06DD8D}" destId="{CCBCECD0-5A9B-434E-9798-0068E3EBF07B}" srcOrd="0" destOrd="0" presId="urn:microsoft.com/office/officeart/2005/8/layout/orgChart1"/>
    <dgm:cxn modelId="{07B6EEBC-5742-4690-9675-586280E276C7}" type="presOf" srcId="{71A94E6E-5133-4C0B-97FA-CDCDCE8DE556}" destId="{1E8EE619-59EE-4478-932C-1CA044FD5D16}" srcOrd="0" destOrd="0" presId="urn:microsoft.com/office/officeart/2005/8/layout/orgChart1"/>
    <dgm:cxn modelId="{5B855E6C-EE6B-4884-847B-19EC23E3E23F}" type="presOf" srcId="{87DF8E93-5919-44CD-A83F-A6CEE1C4B1E8}" destId="{268B075B-0702-42A2-8367-9CFCD3570AD9}" srcOrd="0" destOrd="0" presId="urn:microsoft.com/office/officeart/2005/8/layout/orgChart1"/>
    <dgm:cxn modelId="{FDA35F2C-1919-4B41-80E8-A9EF206FEB5F}" srcId="{F0462AAE-61E8-4F54-B4E2-35049F5F231F}" destId="{87DF8E93-5919-44CD-A83F-A6CEE1C4B1E8}" srcOrd="0" destOrd="0" parTransId="{93500F43-AD0B-4B28-AD16-9AF3AF06DD8D}" sibTransId="{CDB58166-997B-4732-B72E-BD418D31A3C7}"/>
    <dgm:cxn modelId="{42479D3A-FEF9-438F-B6F6-4DE37F6D1065}" srcId="{F0462AAE-61E8-4F54-B4E2-35049F5F231F}" destId="{71A94E6E-5133-4C0B-97FA-CDCDCE8DE556}" srcOrd="1" destOrd="0" parTransId="{DE8FB592-A6FC-4A45-8BF6-1164784CF47B}" sibTransId="{4DE5197B-A155-4A7F-8FAE-33FE6F3492AD}"/>
    <dgm:cxn modelId="{BBD16C42-F28B-47B4-91B5-DCFB5E185074}" type="presOf" srcId="{F0A3A16E-03C1-4214-96CD-9AD6F5A92BF5}" destId="{DC773571-4B39-42C1-992B-34B57BA2D0B5}" srcOrd="0" destOrd="0" presId="urn:microsoft.com/office/officeart/2005/8/layout/orgChart1"/>
    <dgm:cxn modelId="{C60EBC3E-5431-41E3-A9DC-99AF98D70495}" type="presOf" srcId="{DE8FB592-A6FC-4A45-8BF6-1164784CF47B}" destId="{D6E3E613-5D93-4DD1-B02B-E5F6D8478BF8}" srcOrd="0" destOrd="0" presId="urn:microsoft.com/office/officeart/2005/8/layout/orgChart1"/>
    <dgm:cxn modelId="{BF08442F-FE5C-419E-8647-1061DFB2C8E3}" type="presOf" srcId="{71A94E6E-5133-4C0B-97FA-CDCDCE8DE556}" destId="{73AB4ECB-5D11-4B74-8A51-8B6C4459563B}" srcOrd="1" destOrd="0" presId="urn:microsoft.com/office/officeart/2005/8/layout/orgChart1"/>
    <dgm:cxn modelId="{8E93C005-2623-4D69-96EF-30D8ABB055D7}" type="presOf" srcId="{F0462AAE-61E8-4F54-B4E2-35049F5F231F}" destId="{EC00CFF0-7A2B-47BE-BE63-EA51DE535F6B}" srcOrd="1" destOrd="0" presId="urn:microsoft.com/office/officeart/2005/8/layout/orgChart1"/>
    <dgm:cxn modelId="{FCF2B2CB-7686-48BB-A291-33839409104A}" type="presOf" srcId="{F0462AAE-61E8-4F54-B4E2-35049F5F231F}" destId="{682F2A41-02DD-4B41-9770-48721C74F1EA}" srcOrd="0" destOrd="0" presId="urn:microsoft.com/office/officeart/2005/8/layout/orgChart1"/>
    <dgm:cxn modelId="{789E4AFE-89BF-45A8-AC7C-F879AEA5FAEE}" type="presParOf" srcId="{DC773571-4B39-42C1-992B-34B57BA2D0B5}" destId="{9CA98F04-AF5D-4F92-999D-A9DA32612BE5}" srcOrd="0" destOrd="0" presId="urn:microsoft.com/office/officeart/2005/8/layout/orgChart1"/>
    <dgm:cxn modelId="{D8485642-CFE6-49DD-81A2-74B8A4EC290B}" type="presParOf" srcId="{9CA98F04-AF5D-4F92-999D-A9DA32612BE5}" destId="{1D7704F8-56BF-4C3D-BA03-6DD24D099BF0}" srcOrd="0" destOrd="0" presId="urn:microsoft.com/office/officeart/2005/8/layout/orgChart1"/>
    <dgm:cxn modelId="{0EA28D56-598D-47A7-B76A-7E94916BF8A3}" type="presParOf" srcId="{1D7704F8-56BF-4C3D-BA03-6DD24D099BF0}" destId="{682F2A41-02DD-4B41-9770-48721C74F1EA}" srcOrd="0" destOrd="0" presId="urn:microsoft.com/office/officeart/2005/8/layout/orgChart1"/>
    <dgm:cxn modelId="{4F394A43-CECF-4D31-BCFA-4333AF57858A}" type="presParOf" srcId="{1D7704F8-56BF-4C3D-BA03-6DD24D099BF0}" destId="{EC00CFF0-7A2B-47BE-BE63-EA51DE535F6B}" srcOrd="1" destOrd="0" presId="urn:microsoft.com/office/officeart/2005/8/layout/orgChart1"/>
    <dgm:cxn modelId="{3E123E34-F014-48E1-80ED-CE80F1F05E1D}" type="presParOf" srcId="{9CA98F04-AF5D-4F92-999D-A9DA32612BE5}" destId="{C8175886-8956-4465-95D4-C4E5F4A99749}" srcOrd="1" destOrd="0" presId="urn:microsoft.com/office/officeart/2005/8/layout/orgChart1"/>
    <dgm:cxn modelId="{6C54C31C-648E-4AEC-990B-5EF952D1FCA7}" type="presParOf" srcId="{C8175886-8956-4465-95D4-C4E5F4A99749}" destId="{CCBCECD0-5A9B-434E-9798-0068E3EBF07B}" srcOrd="0" destOrd="0" presId="urn:microsoft.com/office/officeart/2005/8/layout/orgChart1"/>
    <dgm:cxn modelId="{03526CCB-CB8D-427D-AE71-D5B5E5F09FD8}" type="presParOf" srcId="{C8175886-8956-4465-95D4-C4E5F4A99749}" destId="{47AECE0E-7A4A-44F3-8D80-DA5C45BD16DF}" srcOrd="1" destOrd="0" presId="urn:microsoft.com/office/officeart/2005/8/layout/orgChart1"/>
    <dgm:cxn modelId="{1C1C8344-8844-4973-962D-B32DD747C5D0}" type="presParOf" srcId="{47AECE0E-7A4A-44F3-8D80-DA5C45BD16DF}" destId="{D685D01E-4C4A-4A1D-82D0-57B18DC6A43D}" srcOrd="0" destOrd="0" presId="urn:microsoft.com/office/officeart/2005/8/layout/orgChart1"/>
    <dgm:cxn modelId="{C9D58165-7F1C-48E9-8317-DDDBA79B73ED}" type="presParOf" srcId="{D685D01E-4C4A-4A1D-82D0-57B18DC6A43D}" destId="{268B075B-0702-42A2-8367-9CFCD3570AD9}" srcOrd="0" destOrd="0" presId="urn:microsoft.com/office/officeart/2005/8/layout/orgChart1"/>
    <dgm:cxn modelId="{5DEB8D19-5092-41C1-ADB5-4CB2D283AE09}" type="presParOf" srcId="{D685D01E-4C4A-4A1D-82D0-57B18DC6A43D}" destId="{98C519D1-AC7D-4B3F-A3EB-48942C35F836}" srcOrd="1" destOrd="0" presId="urn:microsoft.com/office/officeart/2005/8/layout/orgChart1"/>
    <dgm:cxn modelId="{AD558CFB-AD2F-43A1-B2E0-14F533309A2C}" type="presParOf" srcId="{47AECE0E-7A4A-44F3-8D80-DA5C45BD16DF}" destId="{30D4B4C9-0EB0-453D-ACE4-BE1013B5CA71}" srcOrd="1" destOrd="0" presId="urn:microsoft.com/office/officeart/2005/8/layout/orgChart1"/>
    <dgm:cxn modelId="{634F64D1-78CF-48F0-8C66-41FC8374A9A7}" type="presParOf" srcId="{47AECE0E-7A4A-44F3-8D80-DA5C45BD16DF}" destId="{224DD304-805B-438B-9248-EC45F6455EAC}" srcOrd="2" destOrd="0" presId="urn:microsoft.com/office/officeart/2005/8/layout/orgChart1"/>
    <dgm:cxn modelId="{EA284F53-5C52-4580-B6A4-4C0CC376ED73}" type="presParOf" srcId="{C8175886-8956-4465-95D4-C4E5F4A99749}" destId="{D6E3E613-5D93-4DD1-B02B-E5F6D8478BF8}" srcOrd="2" destOrd="0" presId="urn:microsoft.com/office/officeart/2005/8/layout/orgChart1"/>
    <dgm:cxn modelId="{4EDABD23-1CE1-421D-B930-2CEB52F5E288}" type="presParOf" srcId="{C8175886-8956-4465-95D4-C4E5F4A99749}" destId="{86D3E04A-1DEB-47D9-8D7E-2F773E977AFF}" srcOrd="3" destOrd="0" presId="urn:microsoft.com/office/officeart/2005/8/layout/orgChart1"/>
    <dgm:cxn modelId="{553742AC-030C-4133-8B8D-60A05FCDFBE2}" type="presParOf" srcId="{86D3E04A-1DEB-47D9-8D7E-2F773E977AFF}" destId="{CBF1C263-EA93-4369-80AF-438FDB370E83}" srcOrd="0" destOrd="0" presId="urn:microsoft.com/office/officeart/2005/8/layout/orgChart1"/>
    <dgm:cxn modelId="{C2AD5C5B-B5DD-4224-8869-D68E20482901}" type="presParOf" srcId="{CBF1C263-EA93-4369-80AF-438FDB370E83}" destId="{1E8EE619-59EE-4478-932C-1CA044FD5D16}" srcOrd="0" destOrd="0" presId="urn:microsoft.com/office/officeart/2005/8/layout/orgChart1"/>
    <dgm:cxn modelId="{6369FCC0-A1D9-4F07-9379-2C8EB0E2D985}" type="presParOf" srcId="{CBF1C263-EA93-4369-80AF-438FDB370E83}" destId="{73AB4ECB-5D11-4B74-8A51-8B6C4459563B}" srcOrd="1" destOrd="0" presId="urn:microsoft.com/office/officeart/2005/8/layout/orgChart1"/>
    <dgm:cxn modelId="{132F88B7-4BFE-45AC-BC5B-91CFA2EDC45E}" type="presParOf" srcId="{86D3E04A-1DEB-47D9-8D7E-2F773E977AFF}" destId="{0F60072D-7FEC-4A5F-9ECF-F99E13EB4915}" srcOrd="1" destOrd="0" presId="urn:microsoft.com/office/officeart/2005/8/layout/orgChart1"/>
    <dgm:cxn modelId="{6D407328-1E7A-46B4-A1CB-91EFD479A4A8}" type="presParOf" srcId="{86D3E04A-1DEB-47D9-8D7E-2F773E977AFF}" destId="{C072BF5B-571F-442D-9DA3-C21CD61E814E}" srcOrd="2" destOrd="0" presId="urn:microsoft.com/office/officeart/2005/8/layout/orgChart1"/>
    <dgm:cxn modelId="{38DFE065-029B-429B-B1E9-4A94D611A3FB}" type="presParOf" srcId="{9CA98F04-AF5D-4F92-999D-A9DA32612BE5}" destId="{5E999E2F-59C1-4145-9454-1FEF8D333D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E3E613-5D93-4DD1-B02B-E5F6D8478BF8}">
      <dsp:nvSpPr>
        <dsp:cNvPr id="0" name=""/>
        <dsp:cNvSpPr/>
      </dsp:nvSpPr>
      <dsp:spPr>
        <a:xfrm>
          <a:off x="3021587" y="1378520"/>
          <a:ext cx="1643086" cy="47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368"/>
              </a:lnTo>
              <a:lnTo>
                <a:pt x="1643086" y="189368"/>
              </a:lnTo>
              <a:lnTo>
                <a:pt x="1643086" y="47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CECD0-5A9B-434E-9798-0068E3EBF07B}">
      <dsp:nvSpPr>
        <dsp:cNvPr id="0" name=""/>
        <dsp:cNvSpPr/>
      </dsp:nvSpPr>
      <dsp:spPr>
        <a:xfrm>
          <a:off x="1449963" y="1378520"/>
          <a:ext cx="1571623" cy="478858"/>
        </a:xfrm>
        <a:custGeom>
          <a:avLst/>
          <a:gdLst/>
          <a:ahLst/>
          <a:cxnLst/>
          <a:rect l="0" t="0" r="0" b="0"/>
          <a:pathLst>
            <a:path>
              <a:moveTo>
                <a:pt x="1571623" y="0"/>
              </a:moveTo>
              <a:lnTo>
                <a:pt x="1571623" y="189368"/>
              </a:lnTo>
              <a:lnTo>
                <a:pt x="0" y="189368"/>
              </a:lnTo>
              <a:lnTo>
                <a:pt x="0" y="47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F2A41-02DD-4B41-9770-48721C74F1EA}">
      <dsp:nvSpPr>
        <dsp:cNvPr id="0" name=""/>
        <dsp:cNvSpPr/>
      </dsp:nvSpPr>
      <dsp:spPr>
        <a:xfrm>
          <a:off x="1643067" y="0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Источники звука</a:t>
          </a:r>
          <a:endParaRPr lang="ru-RU" sz="3300" kern="1200" dirty="0"/>
        </a:p>
      </dsp:txBody>
      <dsp:txXfrm>
        <a:off x="1643067" y="0"/>
        <a:ext cx="2757041" cy="1378520"/>
      </dsp:txXfrm>
    </dsp:sp>
    <dsp:sp modelId="{268B075B-0702-42A2-8367-9CFCD3570AD9}">
      <dsp:nvSpPr>
        <dsp:cNvPr id="0" name=""/>
        <dsp:cNvSpPr/>
      </dsp:nvSpPr>
      <dsp:spPr>
        <a:xfrm>
          <a:off x="71443" y="1857378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естественные</a:t>
          </a:r>
          <a:endParaRPr lang="ru-RU" sz="3300" kern="1200" dirty="0"/>
        </a:p>
      </dsp:txBody>
      <dsp:txXfrm>
        <a:off x="71443" y="1857378"/>
        <a:ext cx="2757041" cy="1378520"/>
      </dsp:txXfrm>
    </dsp:sp>
    <dsp:sp modelId="{1E8EE619-59EE-4478-932C-1CA044FD5D16}">
      <dsp:nvSpPr>
        <dsp:cNvPr id="0" name=""/>
        <dsp:cNvSpPr/>
      </dsp:nvSpPr>
      <dsp:spPr>
        <a:xfrm>
          <a:off x="3286153" y="1857378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искусственные</a:t>
          </a:r>
          <a:endParaRPr lang="ru-RU" sz="3300" kern="1200" dirty="0"/>
        </a:p>
      </dsp:txBody>
      <dsp:txXfrm>
        <a:off x="3286153" y="1857378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53;&#1072;&#1076;&#1077;&#1078;&#1076;&#1072;\Documents\&#1091;&#1095;&#1077;&#1073;&#1072;\&#1101;&#1082;&#1089;&#1087;&#1077;&#1088;&#1080;&#1084;&#1077;&#1085;&#1090;\1%20&#1091;&#1088;&#1086;&#1082;\gen\gen\gen.exe" TargetMode="External"/><Relationship Id="rId2" Type="http://schemas.openxmlformats.org/officeDocument/2006/relationships/hyperlink" Target="file:///C:\Users\&#1053;&#1072;&#1076;&#1077;&#1078;&#1076;&#1072;\Documents\&#1091;&#1095;&#1077;&#1073;&#1072;\&#1101;&#1082;&#1089;&#1087;&#1077;&#1088;&#1080;&#1084;&#1077;&#1085;&#1090;\1%20&#1091;&#1088;&#1086;&#1082;\osc\osc.ex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Источники </a:t>
            </a:r>
            <a:r>
              <a:rPr lang="ru-RU" dirty="0" smtClean="0"/>
              <a:t>звука. Высота, тембр, громкость звука.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5981700"/>
            <a:ext cx="6400800" cy="1752600"/>
          </a:xfrm>
        </p:spPr>
        <p:txBody>
          <a:bodyPr/>
          <a:lstStyle/>
          <a:p>
            <a:r>
              <a:rPr lang="ru-RU" dirty="0" smtClean="0"/>
              <a:t>Урок физики 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Диапазон слышимости человеческого уха.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66487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292893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 – это воспринимаемые человеческими органами слуха механические волны, которые вызывают звуковые ощущения.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485776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Источниками звука могут быть любые тела, которые совершают колебания со звуковой частотой (от 16 до 20000 Гц).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571604" y="0"/>
          <a:ext cx="6096000" cy="4460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110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643314"/>
            <a:ext cx="3381372" cy="2219025"/>
          </a:xfrm>
          <a:prstGeom prst="rect">
            <a:avLst/>
          </a:prstGeom>
        </p:spPr>
      </p:pic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43504" y="3643314"/>
            <a:ext cx="2143140" cy="2037043"/>
          </a:xfrm>
          <a:prstGeom prst="rect">
            <a:avLst/>
          </a:prstGeom>
        </p:spPr>
      </p:pic>
      <p:pic>
        <p:nvPicPr>
          <p:cNvPr id="9" name="Рисунок 8" descr="1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985183" y="4214818"/>
            <a:ext cx="2158817" cy="2143116"/>
          </a:xfrm>
          <a:prstGeom prst="rect">
            <a:avLst/>
          </a:prstGeom>
        </p:spPr>
      </p:pic>
      <p:pic>
        <p:nvPicPr>
          <p:cNvPr id="10" name="Рисунок 9" descr="1240404466_0lik.ru_trava_rclipart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14546" y="3833808"/>
            <a:ext cx="2897176" cy="3024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существования звука необходимы: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4" name="Содержимое 3" descr="http://interneturok.ru/media/uploads/lessons/konspects/13774/images/image0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85860"/>
            <a:ext cx="478634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714612" y="4429132"/>
            <a:ext cx="40004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Источник звука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Среда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Слуховой аппарат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Частота 16–20000 Гц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Интенсивность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42942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Высота звука – характеристика, которая определяется частотой колебаний</a:t>
            </a:r>
            <a:r>
              <a:rPr lang="ru-RU" i="1" dirty="0" smtClean="0"/>
              <a:t>. </a:t>
            </a:r>
            <a:r>
              <a:rPr lang="ru-RU" dirty="0" smtClean="0"/>
              <a:t>Чем больше частота у тела, которое производит колебания, тем звук будет выше. </a:t>
            </a:r>
            <a:endParaRPr lang="en-US" dirty="0" smtClean="0"/>
          </a:p>
          <a:p>
            <a:r>
              <a:rPr lang="ru-RU" b="1" i="1" dirty="0" smtClean="0"/>
              <a:t>Тембром называется окраска звука</a:t>
            </a:r>
            <a:r>
              <a:rPr lang="ru-RU" i="1" dirty="0" smtClean="0"/>
              <a:t>. 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Тембр – это то, чем отличаются два одинаковых звука, исполненные различными музыкальными инструментами. </a:t>
            </a:r>
          </a:p>
          <a:p>
            <a:r>
              <a:rPr lang="ru-RU" b="1" dirty="0" smtClean="0"/>
              <a:t>Громкость звука зависит от амплитуды колебаний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Эксперимент с </a:t>
            </a:r>
            <a:r>
              <a:rPr lang="ru-RU" dirty="0" smtClean="0">
                <a:hlinkClick r:id="rId2" action="ppaction://program"/>
              </a:rPr>
              <a:t>осциллографом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и </a:t>
            </a:r>
            <a:r>
              <a:rPr lang="ru-RU" dirty="0" smtClean="0">
                <a:hlinkClick r:id="rId3" action="ppaction://program"/>
              </a:rPr>
              <a:t>генератором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071546"/>
            <a:ext cx="50006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5429264"/>
            <a:ext cx="5000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98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Источники звука. Высота, тембр, громкость звука.</vt:lpstr>
      <vt:lpstr>Диапазон слышимости человеческого уха.</vt:lpstr>
      <vt:lpstr>Слайд 3</vt:lpstr>
      <vt:lpstr>Для существования звука необходимы: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24</cp:revision>
  <dcterms:created xsi:type="dcterms:W3CDTF">2012-11-19T05:03:00Z</dcterms:created>
  <dcterms:modified xsi:type="dcterms:W3CDTF">2012-11-19T22:31:51Z</dcterms:modified>
</cp:coreProperties>
</file>