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71" r:id="rId2"/>
    <p:sldId id="256" r:id="rId3"/>
    <p:sldId id="273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4" r:id="rId16"/>
    <p:sldId id="269" r:id="rId17"/>
    <p:sldId id="277" r:id="rId18"/>
    <p:sldId id="272" r:id="rId19"/>
    <p:sldId id="276" r:id="rId20"/>
    <p:sldId id="261" r:id="rId21"/>
    <p:sldId id="280" r:id="rId22"/>
    <p:sldId id="275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970" autoAdjust="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53F8A-B826-43B9-9C55-31F922ADDA48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3453A-F94E-4E30-B417-22A9581F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8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3453A-F94E-4E30-B417-22A9581F505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1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3453A-F94E-4E30-B417-22A9581F505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3453A-F94E-4E30-B417-22A9581F505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9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157192"/>
            <a:ext cx="7632848" cy="14401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Подготовила учитель биологии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Александрова  Таисия Павловна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988840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u="sng" dirty="0" smtClean="0"/>
              <a:t>Внеклассное мероприятие по биологии</a:t>
            </a:r>
            <a:br>
              <a:rPr lang="ru-RU" b="1" u="sng" dirty="0" smtClean="0"/>
            </a:br>
            <a:r>
              <a:rPr lang="ru-RU" b="1" u="sng" dirty="0" smtClean="0"/>
              <a:t> для учащихся 9 классов. </a:t>
            </a:r>
            <a:r>
              <a:rPr lang="ru-RU" b="1" u="sng" dirty="0" smtClean="0"/>
              <a:t>Игра – соревнование «Мы за здоровье»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3 вопрос. </a:t>
            </a:r>
            <a:r>
              <a:rPr lang="ru-RU" dirty="0" smtClean="0"/>
              <a:t>В какой строчке указаны слова, описывающие здорового человека?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Сутулый, крепкий, неуклюжий, высокий.</a:t>
            </a:r>
          </a:p>
          <a:p>
            <a:r>
              <a:rPr lang="ru-RU" dirty="0" smtClean="0"/>
              <a:t>Горбатый, бледный, хилый, низкий.</a:t>
            </a:r>
          </a:p>
          <a:p>
            <a:r>
              <a:rPr lang="ru-RU" dirty="0" smtClean="0"/>
              <a:t>Стройный, сильный, ловкий, статный.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«Человек и его здоровье»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4 вопрос. </a:t>
            </a:r>
            <a:r>
              <a:rPr lang="ru-RU" dirty="0" smtClean="0"/>
              <a:t>Организм человека состоит из органов. В какой строчке указаны только органы человека?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Глаза, лёгкие, желудок, кожа.</a:t>
            </a:r>
          </a:p>
          <a:p>
            <a:r>
              <a:rPr lang="ru-RU" dirty="0" smtClean="0"/>
              <a:t>Сердце, головной мозг, почки, кровь.</a:t>
            </a:r>
          </a:p>
          <a:p>
            <a:r>
              <a:rPr lang="ru-RU" dirty="0" smtClean="0"/>
              <a:t>Печень, селезёнка, уши, желчь.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Человек и его здоровье: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Нарисовать новый вид спорта и рассказать, как он может помочь сохранить здоровье.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Конкурс 5. «Художники» </a:t>
            </a:r>
            <a:r>
              <a:rPr lang="ru-RU" u="sng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Конкурс загадок для болельщиков: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Конкурс 6. «Угадай-ка».</a:t>
            </a: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Назвать как можно больше видов спорта, которые начинаются с букв: </a:t>
            </a:r>
          </a:p>
          <a:p>
            <a:r>
              <a:rPr lang="ru-RU" dirty="0" smtClean="0"/>
              <a:t>Ф, В                                         П, 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7. «Виды спорта»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1315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Вредные и пагубные привычки:</a:t>
            </a:r>
            <a:endParaRPr lang="ru-RU" dirty="0"/>
          </a:p>
        </p:txBody>
      </p:sp>
      <p:pic>
        <p:nvPicPr>
          <p:cNvPr id="2050" name="Picture 2" descr="C:\Users\Марина\Desktop\1314852342_hilarious_drunk_off_their_ass_photos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032448" cy="2740371"/>
          </a:xfrm>
          <a:prstGeom prst="rect">
            <a:avLst/>
          </a:prstGeom>
          <a:noFill/>
        </p:spPr>
      </p:pic>
      <p:pic>
        <p:nvPicPr>
          <p:cNvPr id="2051" name="Picture 3" descr="C:\Users\Марина\Desktop\1239793563_x_553b1c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6631"/>
            <a:ext cx="4816448" cy="2740371"/>
          </a:xfrm>
          <a:prstGeom prst="rect">
            <a:avLst/>
          </a:prstGeom>
          <a:noFill/>
        </p:spPr>
      </p:pic>
      <p:pic>
        <p:nvPicPr>
          <p:cNvPr id="2052" name="Picture 4" descr="C:\Users\Марина\Desktop\pb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2632"/>
            <a:ext cx="3888432" cy="3314680"/>
          </a:xfrm>
          <a:prstGeom prst="rect">
            <a:avLst/>
          </a:prstGeom>
          <a:noFill/>
        </p:spPr>
      </p:pic>
      <p:pic>
        <p:nvPicPr>
          <p:cNvPr id="2053" name="Picture 5" descr="C:\Users\Марина\Desktop\podrost_narko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2736" y="2922632"/>
            <a:ext cx="4816448" cy="3242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4674832"/>
          </a:xfrm>
        </p:spPr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ru-RU" sz="3200" dirty="0"/>
              <a:t>1. Пьяному море по колено, а лужа по уши.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2. Что у трезвого на уме — у пьяного на языке.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3. С хмелем </a:t>
            </a:r>
            <a:r>
              <a:rPr lang="ru-RU" sz="3200" dirty="0" err="1"/>
              <a:t>познаться</a:t>
            </a:r>
            <a:r>
              <a:rPr lang="ru-RU" sz="3200" dirty="0"/>
              <a:t> — с честью расстаться.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4. Пить до дна - не видать добра.</a:t>
            </a:r>
          </a:p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Конкурс 8. Толкование пословиц о вредных привычках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Курение и алкоголь:</a:t>
            </a:r>
            <a:endParaRPr lang="ru-RU" dirty="0"/>
          </a:p>
        </p:txBody>
      </p:sp>
      <p:pic>
        <p:nvPicPr>
          <p:cNvPr id="5122" name="Picture 2" descr="C:\Users\Марина\Desktop\kurenie-kartinki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032448" cy="1642864"/>
          </a:xfrm>
          <a:prstGeom prst="rect">
            <a:avLst/>
          </a:prstGeom>
          <a:noFill/>
        </p:spPr>
      </p:pic>
      <p:pic>
        <p:nvPicPr>
          <p:cNvPr id="5123" name="Picture 3" descr="C:\Users\Марина\Desktop\kurenie-kartink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4664"/>
            <a:ext cx="3349133" cy="1944216"/>
          </a:xfrm>
          <a:prstGeom prst="rect">
            <a:avLst/>
          </a:prstGeom>
          <a:noFill/>
        </p:spPr>
      </p:pic>
      <p:pic>
        <p:nvPicPr>
          <p:cNvPr id="5124" name="Picture 4" descr="C:\Users\Марина\Desktop\drunk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48881"/>
            <a:ext cx="3888432" cy="3172470"/>
          </a:xfrm>
          <a:prstGeom prst="rect">
            <a:avLst/>
          </a:prstGeom>
          <a:noFill/>
        </p:spPr>
      </p:pic>
      <p:pic>
        <p:nvPicPr>
          <p:cNvPr id="5125" name="Picture 5" descr="C:\Users\Марина\Desktop\ku-x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492896"/>
            <a:ext cx="338437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Вопрос команде №1                                                             </a:t>
            </a:r>
            <a:r>
              <a:rPr lang="ru-RU" b="1" dirty="0" smtClean="0"/>
              <a:t>Какое </a:t>
            </a:r>
            <a:r>
              <a:rPr lang="ru-RU" b="1" dirty="0" smtClean="0"/>
              <a:t>влияние на организм человека оказывает курение?</a:t>
            </a:r>
          </a:p>
          <a:p>
            <a:r>
              <a:rPr lang="ru-RU" dirty="0"/>
              <a:t>Вопрос команде </a:t>
            </a:r>
            <a:r>
              <a:rPr lang="ru-RU" dirty="0" smtClean="0"/>
              <a:t>№2</a:t>
            </a:r>
            <a:r>
              <a:rPr lang="ru-RU" b="1" i="1" dirty="0" smtClean="0"/>
              <a:t> </a:t>
            </a:r>
            <a:r>
              <a:rPr lang="ru-RU" b="1" dirty="0" smtClean="0"/>
              <a:t>Какое влияние на организм человека оказывает алкоголь?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i="1" u="sng" dirty="0" smtClean="0"/>
              <a:t>Дать наиболее полный и правильный ответ.</a:t>
            </a:r>
            <a:endParaRPr lang="ru-RU" sz="2800" i="1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командам: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narkotik-krokodil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Наркотики: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704856" cy="4752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224136"/>
          </a:xfrm>
        </p:spPr>
        <p:txBody>
          <a:bodyPr/>
          <a:lstStyle/>
          <a:p>
            <a:r>
              <a:rPr lang="ru-RU" dirty="0" smtClean="0"/>
              <a:t>Мы – за здоровье!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100" b="1" u="sng" dirty="0" smtClean="0"/>
              <a:t>Миф первый:</a:t>
            </a:r>
            <a:r>
              <a:rPr lang="ru-RU" sz="4100" dirty="0" smtClean="0"/>
              <a:t> «Попробуй - вредных последствий не будет».</a:t>
            </a:r>
            <a:br>
              <a:rPr lang="ru-RU" sz="4100" dirty="0" smtClean="0"/>
            </a:br>
            <a:r>
              <a:rPr lang="ru-RU" sz="4100" dirty="0" smtClean="0"/>
              <a:t/>
            </a:r>
            <a:br>
              <a:rPr lang="ru-RU" sz="4100" dirty="0" smtClean="0"/>
            </a:br>
            <a:endParaRPr lang="ru-RU" sz="4100" dirty="0" smtClean="0"/>
          </a:p>
          <a:p>
            <a:r>
              <a:rPr lang="ru-RU" sz="4200" b="1" u="sng" dirty="0" smtClean="0"/>
              <a:t>Миф второй:</a:t>
            </a:r>
            <a:r>
              <a:rPr lang="ru-RU" sz="4200" dirty="0" smtClean="0"/>
              <a:t> «Попробуй - если не понравится, прекратишь прием».</a:t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endParaRPr lang="ru-RU" sz="4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Конкурс 10 «Разоблачение мифов»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345069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3200" b="1" u="sng" dirty="0" smtClean="0"/>
              <a:t>Миф третий:</a:t>
            </a:r>
            <a:r>
              <a:rPr lang="ru-RU" sz="3200" i="1" u="sng" dirty="0" smtClean="0"/>
              <a:t> </a:t>
            </a:r>
            <a:r>
              <a:rPr lang="ru-RU" sz="3200" i="1" dirty="0" smtClean="0"/>
              <a:t>«</a:t>
            </a:r>
            <a:r>
              <a:rPr lang="ru-RU" sz="3200" dirty="0" smtClean="0"/>
              <a:t>Попробуй – пробуют все».</a:t>
            </a:r>
          </a:p>
          <a:p>
            <a:endParaRPr lang="ru-RU" sz="3200" dirty="0"/>
          </a:p>
          <a:p>
            <a:pPr marL="0" indent="0">
              <a:buNone/>
            </a:pPr>
            <a:r>
              <a:rPr lang="ru-RU" sz="3200" b="1" u="sng" dirty="0"/>
              <a:t>Миф </a:t>
            </a:r>
            <a:r>
              <a:rPr lang="ru-RU" sz="3200" b="1" u="sng" dirty="0" smtClean="0"/>
              <a:t>четвертый:</a:t>
            </a:r>
            <a:r>
              <a:rPr lang="ru-RU" sz="3200" dirty="0"/>
              <a:t>  </a:t>
            </a:r>
            <a:r>
              <a:rPr lang="ru-RU" sz="3200" dirty="0" smtClean="0"/>
              <a:t>«О </a:t>
            </a:r>
            <a:r>
              <a:rPr lang="ru-RU" sz="3200" dirty="0"/>
              <a:t>существовании «безвредных» </a:t>
            </a:r>
            <a:r>
              <a:rPr lang="ru-RU" sz="3200" dirty="0" smtClean="0"/>
              <a:t>наркотиков».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Конкурс 10 «Разоблачение мифов»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6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на\Desktop\7mkzbpkqo6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95" y="0"/>
            <a:ext cx="85874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224827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</a:rPr>
              <a:t>Здоровый образ жизни + спорт </a:t>
            </a:r>
            <a:endParaRPr lang="ru-RU" sz="6600" b="1" dirty="0">
              <a:solidFill>
                <a:schemeClr val="accent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51216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Формула здоровья: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088232"/>
          </a:xfrm>
        </p:spPr>
        <p:txBody>
          <a:bodyPr/>
          <a:lstStyle/>
          <a:p>
            <a:r>
              <a:rPr lang="ru-RU" dirty="0" smtClean="0"/>
              <a:t>Будьте здоровы!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gal130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792" y="1421071"/>
            <a:ext cx="4392488" cy="54360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Представления древних о человеке, как о микрокосмосе: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1. «Название»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Команда №1.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Команда  №2.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Конкурс 2. «Дай ответ»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4464496" cy="6408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1800" dirty="0" smtClean="0"/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1) Какие фрукты, овощи и растения используют для понижения температуры и для лечения от простуды?</a:t>
            </a:r>
          </a:p>
          <a:p>
            <a:pPr marL="0" indent="0">
              <a:buNone/>
            </a:pPr>
            <a:endParaRPr lang="ru-RU" sz="1800" dirty="0" smtClean="0"/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2) В какое время года лучше всего начинать закаляться?</a:t>
            </a:r>
            <a:r>
              <a:rPr lang="ru-RU" sz="1800" i="1" dirty="0" smtClean="0"/>
              <a:t> 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 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3) Почему нельзя грызть ногти?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4) Назовите зимние виды спорта?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5) Назовите летние виды спорта?</a:t>
            </a:r>
            <a:endParaRPr lang="ru-RU" sz="1800" i="1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836712"/>
            <a:ext cx="3931920" cy="5976664"/>
          </a:xfrm>
        </p:spPr>
        <p:txBody>
          <a:bodyPr>
            <a:normAutofit fontScale="70000" lnSpcReduction="20000"/>
          </a:bodyPr>
          <a:lstStyle/>
          <a:p>
            <a:endParaRPr lang="ru-RU" sz="1800" i="1" dirty="0" smtClean="0"/>
          </a:p>
          <a:p>
            <a:endParaRPr lang="ru-RU" sz="1800" i="1" dirty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pPr marL="0" indent="0">
              <a:buNone/>
            </a:pPr>
            <a:r>
              <a:rPr lang="ru-RU" sz="1600" i="1" dirty="0"/>
              <a:t> </a:t>
            </a:r>
            <a:r>
              <a:rPr lang="ru-RU" sz="1900" i="1" dirty="0"/>
              <a:t>Малина, лимон, чеснок, липа.</a:t>
            </a:r>
          </a:p>
          <a:p>
            <a:pPr marL="0" indent="0">
              <a:buNone/>
            </a:pPr>
            <a:endParaRPr lang="ru-RU" sz="1900" i="1" dirty="0" smtClean="0"/>
          </a:p>
          <a:p>
            <a:pPr marL="0" indent="0">
              <a:buNone/>
            </a:pPr>
            <a:r>
              <a:rPr lang="ru-RU" sz="2000" i="1" dirty="0" smtClean="0"/>
              <a:t> </a:t>
            </a:r>
            <a:endParaRPr lang="ru-RU" sz="2000" i="1" dirty="0" smtClean="0"/>
          </a:p>
          <a:p>
            <a:endParaRPr lang="ru-RU" sz="1600" i="1" dirty="0"/>
          </a:p>
          <a:p>
            <a:endParaRPr lang="ru-RU" sz="2000" i="1" dirty="0" smtClean="0"/>
          </a:p>
          <a:p>
            <a:endParaRPr lang="ru-RU" sz="1600" i="1" dirty="0"/>
          </a:p>
          <a:p>
            <a:pPr>
              <a:buNone/>
            </a:pPr>
            <a:r>
              <a:rPr lang="ru-RU" sz="1800" i="1" dirty="0"/>
              <a:t>Летом.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i="1" dirty="0"/>
              <a:t>Это некрасиво и под ногтями – микробы, можно заболеть).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800" i="1" dirty="0" smtClean="0"/>
              <a:t> </a:t>
            </a:r>
            <a:endParaRPr lang="ru-RU" sz="1800" i="1" dirty="0"/>
          </a:p>
          <a:p>
            <a:pPr>
              <a:buNone/>
            </a:pPr>
            <a:r>
              <a:rPr lang="ru-RU" sz="1800" i="1" dirty="0"/>
              <a:t>Санный спорт, фристайл, фигурное</a:t>
            </a:r>
          </a:p>
          <a:p>
            <a:pPr>
              <a:buNone/>
            </a:pPr>
            <a:r>
              <a:rPr lang="ru-RU" sz="1800" i="1" dirty="0"/>
              <a:t> катание, лыжный спорт, хоккей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Футбол</a:t>
            </a:r>
            <a:r>
              <a:rPr lang="ru-RU" sz="1800" dirty="0" smtClean="0"/>
              <a:t>, плавание, художественная гимнастика, волейбол, и т. Д.</a:t>
            </a:r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900336"/>
          </a:xfrm>
        </p:spPr>
        <p:txBody>
          <a:bodyPr/>
          <a:lstStyle/>
          <a:p>
            <a:r>
              <a:rPr lang="ru-RU" dirty="0" smtClean="0"/>
              <a:t>Конкурс «Дай ответ»: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5850976"/>
          </a:xfrm>
        </p:spPr>
        <p:txBody>
          <a:bodyPr>
            <a:normAutofit fontScale="92500" lnSpcReduction="10000"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pPr marL="0" indent="0">
              <a:buNone/>
            </a:pPr>
            <a:r>
              <a:rPr lang="ru-RU" sz="1600" dirty="0" smtClean="0"/>
              <a:t>6) </a:t>
            </a:r>
            <a:r>
              <a:rPr lang="ru-RU" sz="1600" dirty="0"/>
              <a:t>Можно ли давать свою расческу другим людям?</a:t>
            </a:r>
          </a:p>
          <a:p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7) </a:t>
            </a:r>
            <a:r>
              <a:rPr lang="ru-RU" sz="1600" dirty="0"/>
              <a:t>Листья, какого растения используют при ушибе и кровотечении</a:t>
            </a:r>
            <a:r>
              <a:rPr lang="ru-RU" sz="1600" dirty="0" smtClean="0"/>
              <a:t> 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</a:t>
            </a:r>
            <a:endParaRPr lang="ru-RU" sz="1600" dirty="0"/>
          </a:p>
          <a:p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8) </a:t>
            </a:r>
            <a:r>
              <a:rPr lang="ru-RU" sz="1600" dirty="0"/>
              <a:t>Сок этого растения используют вместо йода? </a:t>
            </a:r>
          </a:p>
          <a:p>
            <a:endParaRPr lang="ru-RU" sz="1600" dirty="0"/>
          </a:p>
          <a:p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9) </a:t>
            </a:r>
            <a:r>
              <a:rPr lang="ru-RU" sz="1600" dirty="0"/>
              <a:t>Почему нельзя пить воду из реки или лужи?</a:t>
            </a:r>
          </a:p>
          <a:p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dirty="0" smtClean="0"/>
              <a:t>10) </a:t>
            </a:r>
            <a:r>
              <a:rPr lang="ru-RU" sz="1600" dirty="0" smtClean="0"/>
              <a:t>Почему нельзя гладить бездомных и чужих кошек и собак</a:t>
            </a:r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692696"/>
            <a:ext cx="4176464" cy="5904656"/>
          </a:xfrm>
        </p:spPr>
        <p:txBody>
          <a:bodyPr>
            <a:normAutofit fontScale="92500" lnSpcReduction="10000"/>
          </a:bodyPr>
          <a:lstStyle/>
          <a:p>
            <a:endParaRPr lang="ru-RU" sz="1400" i="1" dirty="0" smtClean="0"/>
          </a:p>
          <a:p>
            <a:pPr marL="0" indent="0">
              <a:buNone/>
            </a:pPr>
            <a:endParaRPr lang="ru-RU" sz="1400" i="1" dirty="0" smtClean="0"/>
          </a:p>
          <a:p>
            <a:endParaRPr lang="ru-RU" sz="1400" dirty="0" smtClean="0"/>
          </a:p>
          <a:p>
            <a:pPr marL="0" indent="0">
              <a:buNone/>
            </a:pPr>
            <a:r>
              <a:rPr lang="ru-RU" sz="1400" i="1" dirty="0"/>
              <a:t>7) Нет, т.к. можно подхватить вшей, кожные заболевания</a:t>
            </a:r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dirty="0" smtClean="0"/>
          </a:p>
          <a:p>
            <a:pPr marL="0" indent="0">
              <a:buNone/>
            </a:pPr>
            <a:r>
              <a:rPr lang="ru-RU" sz="1400" i="1" dirty="0"/>
              <a:t>9) Лопух, подорожник.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endParaRPr lang="ru-RU" sz="1400" i="1" dirty="0" smtClean="0"/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r>
              <a:rPr lang="ru-RU" sz="1400" dirty="0"/>
              <a:t>10) </a:t>
            </a:r>
            <a:r>
              <a:rPr lang="ru-RU" sz="1400" i="1" dirty="0"/>
              <a:t>Чистотел. </a:t>
            </a:r>
          </a:p>
          <a:p>
            <a:pPr marL="0" indent="0">
              <a:buNone/>
            </a:pPr>
            <a:endParaRPr lang="ru-RU" sz="1400" i="1" dirty="0"/>
          </a:p>
          <a:p>
            <a:endParaRPr lang="ru-RU" sz="1400" i="1" dirty="0" smtClean="0"/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r>
              <a:rPr lang="ru-RU" sz="1400" i="1" dirty="0" smtClean="0"/>
              <a:t>11</a:t>
            </a:r>
            <a:r>
              <a:rPr lang="ru-RU" sz="1400" i="1" dirty="0"/>
              <a:t>) В грязной воде находятся различные микробы, которые переносят опасные заболевания.</a:t>
            </a:r>
          </a:p>
          <a:p>
            <a:pPr marL="0" indent="0">
              <a:buNone/>
            </a:pPr>
            <a:endParaRPr lang="ru-RU" sz="1400" i="1" dirty="0" smtClean="0"/>
          </a:p>
          <a:p>
            <a:endParaRPr lang="ru-RU" sz="1400" i="1" dirty="0" smtClean="0"/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r>
              <a:rPr lang="ru-RU" sz="1400" i="1" dirty="0" smtClean="0"/>
              <a:t>12</a:t>
            </a:r>
            <a:r>
              <a:rPr lang="ru-RU" sz="1400" i="1" dirty="0"/>
              <a:t>) Можно подхватить блох, клещей, лишай.</a:t>
            </a:r>
          </a:p>
          <a:p>
            <a:endParaRPr lang="ru-RU" sz="1400" i="1" dirty="0"/>
          </a:p>
          <a:p>
            <a:endParaRPr lang="ru-RU" sz="1400" i="1" dirty="0" smtClean="0"/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endParaRPr lang="ru-RU" sz="1400" i="1" dirty="0" smtClean="0"/>
          </a:p>
          <a:p>
            <a:endParaRPr lang="ru-RU" sz="1400" i="1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209" y="1628800"/>
            <a:ext cx="8856984" cy="4824537"/>
          </a:xfrm>
        </p:spPr>
        <p:txBody>
          <a:bodyPr>
            <a:normAutofit fontScale="62500" lnSpcReduction="20000"/>
          </a:bodyPr>
          <a:lstStyle/>
          <a:p>
            <a:pPr algn="l"/>
            <a:endParaRPr lang="ru-RU" sz="5800" dirty="0" smtClean="0">
              <a:solidFill>
                <a:srgbClr val="C00000"/>
              </a:solidFill>
            </a:endParaRPr>
          </a:p>
          <a:p>
            <a:pPr algn="l"/>
            <a:r>
              <a:rPr lang="ru-RU" sz="5800" dirty="0" smtClean="0">
                <a:solidFill>
                  <a:srgbClr val="C00000"/>
                </a:solidFill>
              </a:rPr>
              <a:t>1. Здоровье </a:t>
            </a:r>
            <a:r>
              <a:rPr lang="ru-RU" sz="5800" dirty="0" smtClean="0">
                <a:solidFill>
                  <a:srgbClr val="C00000"/>
                </a:solidFill>
              </a:rPr>
              <a:t>- дороже денег. </a:t>
            </a:r>
          </a:p>
          <a:p>
            <a:pPr algn="l"/>
            <a:r>
              <a:rPr lang="ru-RU" sz="5800" dirty="0" smtClean="0">
                <a:solidFill>
                  <a:srgbClr val="C00000"/>
                </a:solidFill>
              </a:rPr>
              <a:t>2. Здоров </a:t>
            </a:r>
            <a:r>
              <a:rPr lang="ru-RU" sz="5800" dirty="0" smtClean="0">
                <a:solidFill>
                  <a:srgbClr val="C00000"/>
                </a:solidFill>
              </a:rPr>
              <a:t>будешь – всего добудешь.</a:t>
            </a:r>
          </a:p>
          <a:p>
            <a:pPr algn="l"/>
            <a:r>
              <a:rPr lang="ru-RU" sz="5800" dirty="0" smtClean="0">
                <a:solidFill>
                  <a:srgbClr val="C00000"/>
                </a:solidFill>
              </a:rPr>
              <a:t>3. В </a:t>
            </a:r>
            <a:r>
              <a:rPr lang="ru-RU" sz="5800" dirty="0" smtClean="0">
                <a:solidFill>
                  <a:srgbClr val="C00000"/>
                </a:solidFill>
              </a:rPr>
              <a:t>здоровом теле - здоровый дух! </a:t>
            </a:r>
          </a:p>
          <a:p>
            <a:pPr algn="l"/>
            <a:r>
              <a:rPr lang="ru-RU" sz="5800" dirty="0" smtClean="0">
                <a:solidFill>
                  <a:srgbClr val="C00000"/>
                </a:solidFill>
              </a:rPr>
              <a:t>4. Болен </a:t>
            </a:r>
            <a:r>
              <a:rPr lang="ru-RU" sz="5800" dirty="0" smtClean="0">
                <a:solidFill>
                  <a:srgbClr val="C00000"/>
                </a:solidFill>
              </a:rPr>
              <a:t>– лечись, а здоров – берегись. </a:t>
            </a:r>
          </a:p>
          <a:p>
            <a:pPr algn="l"/>
            <a:r>
              <a:rPr lang="ru-RU" sz="5800" dirty="0" smtClean="0">
                <a:solidFill>
                  <a:srgbClr val="C00000"/>
                </a:solidFill>
              </a:rPr>
              <a:t>5. Здоровым </a:t>
            </a:r>
            <a:r>
              <a:rPr lang="ru-RU" sz="5800" dirty="0" smtClean="0">
                <a:solidFill>
                  <a:srgbClr val="C00000"/>
                </a:solidFill>
              </a:rPr>
              <a:t>быть модно! </a:t>
            </a:r>
          </a:p>
          <a:p>
            <a:pPr algn="l"/>
            <a:r>
              <a:rPr lang="ru-RU" sz="5800" dirty="0" smtClean="0">
                <a:solidFill>
                  <a:srgbClr val="C00000"/>
                </a:solidFill>
              </a:rPr>
              <a:t>6. Лучше </a:t>
            </a:r>
            <a:r>
              <a:rPr lang="ru-RU" sz="5800" dirty="0" smtClean="0">
                <a:solidFill>
                  <a:srgbClr val="C00000"/>
                </a:solidFill>
              </a:rPr>
              <a:t>быть здоровым бедняком, чем больным царём.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684584" y="332656"/>
            <a:ext cx="9649072" cy="1117441"/>
          </a:xfrm>
        </p:spPr>
        <p:txBody>
          <a:bodyPr/>
          <a:lstStyle/>
          <a:p>
            <a:r>
              <a:rPr lang="ru-RU" dirty="0" smtClean="0"/>
              <a:t>     Толкование пословиц о здоровье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21383639">
            <a:off x="344194" y="665268"/>
            <a:ext cx="8315838" cy="918951"/>
          </a:xfrm>
          <a:prstGeom prst="rect">
            <a:avLst/>
          </a:prstGeom>
        </p:spPr>
        <p:txBody>
          <a:bodyPr vert="horz" lIns="45720" rIns="45720" bIns="45720" anchor="b">
            <a:normAutofit fontScale="975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4100" u="sng" dirty="0" smtClean="0"/>
              <a:t> </a:t>
            </a:r>
            <a:r>
              <a:rPr lang="ru-RU" u="sng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 вопрос.</a:t>
            </a:r>
            <a:r>
              <a:rPr lang="ru-RU" dirty="0" smtClean="0"/>
              <a:t> Как называется наука, изучающая строение тела человека?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Физиология.</a:t>
            </a:r>
          </a:p>
          <a:p>
            <a:r>
              <a:rPr lang="ru-RU" dirty="0" smtClean="0"/>
              <a:t>Зоология.</a:t>
            </a:r>
          </a:p>
          <a:p>
            <a:r>
              <a:rPr lang="ru-RU" dirty="0" smtClean="0"/>
              <a:t>Анатомия.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4000" b="1" u="sng" dirty="0" smtClean="0"/>
              <a:t>Конкурс 4. «Человек и его здоровье».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2 вопрос. </a:t>
            </a:r>
            <a:r>
              <a:rPr lang="ru-RU" dirty="0" smtClean="0"/>
              <a:t>Зачем нужно знать свой организм?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Чтобы сохранять и укреплять здоровье.</a:t>
            </a:r>
          </a:p>
          <a:p>
            <a:r>
              <a:rPr lang="ru-RU" dirty="0" smtClean="0"/>
              <a:t>Чтобы человек мог мыслить, говорить, трудиться.</a:t>
            </a:r>
          </a:p>
          <a:p>
            <a:r>
              <a:rPr lang="ru-RU" dirty="0" smtClean="0"/>
              <a:t>Чтобы умело использовать свои возможности.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«Человек и  его здоровье»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569</TotalTime>
  <Words>360</Words>
  <Application>Microsoft Office PowerPoint</Application>
  <PresentationFormat>Экран (4:3)</PresentationFormat>
  <Paragraphs>164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      Внеклассное мероприятие по биологии  для учащихся 9 классов. Игра – соревнование «Мы за здоровье» </vt:lpstr>
      <vt:lpstr>Мы – за здоровье!</vt:lpstr>
      <vt:lpstr>Представления древних о человеке, как о микрокосмосе:</vt:lpstr>
      <vt:lpstr>Конкурс 1. «Название» </vt:lpstr>
      <vt:lpstr>Конкурс 2. «Дай ответ»</vt:lpstr>
      <vt:lpstr>Конкурс «Дай ответ»:</vt:lpstr>
      <vt:lpstr>     Толкование пословиц о здоровье</vt:lpstr>
      <vt:lpstr>  Конкурс 4. «Человек и его здоровье».</vt:lpstr>
      <vt:lpstr>«Человек и  его здоровье»</vt:lpstr>
      <vt:lpstr>«Человек и его здоровье»</vt:lpstr>
      <vt:lpstr>Человек и его здоровье:</vt:lpstr>
      <vt:lpstr>Конкурс 5. «Художники» .</vt:lpstr>
      <vt:lpstr>Конкурс 6. «Угадай-ка». </vt:lpstr>
      <vt:lpstr>Конкурс 7. «Виды спорта» </vt:lpstr>
      <vt:lpstr>Вредные и пагубные привычки:</vt:lpstr>
      <vt:lpstr>Конкурс 8. Толкование пословиц о вредных привычках</vt:lpstr>
      <vt:lpstr>Курение и алкоголь:</vt:lpstr>
      <vt:lpstr>Вопрос командам: </vt:lpstr>
      <vt:lpstr>Наркотики:</vt:lpstr>
      <vt:lpstr>Конкурс 10 «Разоблачение мифов»</vt:lpstr>
      <vt:lpstr>Конкурс 10 «Разоблачение мифов»</vt:lpstr>
      <vt:lpstr>Презентация PowerPoint</vt:lpstr>
      <vt:lpstr>Формула здоровья:</vt:lpstr>
      <vt:lpstr>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за здоровье!</dc:title>
  <dc:creator>Марина</dc:creator>
  <cp:lastModifiedBy>User</cp:lastModifiedBy>
  <cp:revision>52</cp:revision>
  <dcterms:created xsi:type="dcterms:W3CDTF">2013-12-05T03:38:07Z</dcterms:created>
  <dcterms:modified xsi:type="dcterms:W3CDTF">2014-04-06T18:41:26Z</dcterms:modified>
</cp:coreProperties>
</file>