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24" r:id="rId4"/>
    <p:sldId id="325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D7B8E3-EFE8-484C-A390-4316C61F2389}">
          <p14:sldIdLst>
            <p14:sldId id="256"/>
            <p14:sldId id="257"/>
            <p14:sldId id="324"/>
            <p14:sldId id="325"/>
            <p14:sldId id="258"/>
          </p14:sldIdLst>
        </p14:section>
        <p14:section name="Раздел без заголовка" id="{B51B7D69-7E82-4002-B953-5AC89A9F3ABE}">
          <p14:sldIdLst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743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18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5A23-A4F4-4AA4-AC9E-4C850874C9F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84609-8B15-40CE-A590-BC4A994C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1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84609-8B15-40CE-A590-BC4A994C6C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7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90;&#1082;&#1088;&#1099;&#1090;&#1086;&#1077;%20&#1084;&#1077;&#1088;&#1086;&#1087;&#1088;&#1080;&#1103;&#1090;&#1080;&#1077;%20&#1087;&#1086;%20&#1073;&#1080;&#1086;&#1083;&#1086;&#1075;&#1080;&#1080;\&#1055;&#1077;&#1085;&#1080;&#1077;%20&#1087;&#1090;&#1080;&#1094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728792" cy="2400672"/>
          </a:xfrm>
        </p:spPr>
        <p:txBody>
          <a:bodyPr>
            <a:normAutofit fontScale="85000" lnSpcReduction="20000"/>
            <a:scene3d>
              <a:camera prst="perspectiveHeroicExtremeRightFacing"/>
              <a:lightRig rig="threePt" dir="t"/>
            </a:scene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ea typeface="Calibri"/>
                <a:cs typeface="Times New Roman"/>
              </a:rPr>
              <a:t>Цели</a:t>
            </a:r>
            <a:r>
              <a:rPr lang="ru-RU" dirty="0" smtClean="0">
                <a:ea typeface="Calibri"/>
                <a:cs typeface="Times New Roman"/>
              </a:rPr>
              <a:t>: уточнить и расширить знания учащихся о природе, представление о птицах;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     развивать  умения наблюдать, анализировать, делать выводы и расширять кругозор учащихся;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      воспитывать любовь к природе, к птицам и бережное отношение к ним.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</a:effectLst>
              </a:rPr>
              <a:t>Наши пернатые друзья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lumMod val="40000"/>
                    <a:lumOff val="60000"/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7991"/>
            <a:ext cx="578350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05064"/>
            <a:ext cx="6512511" cy="114300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i="1" dirty="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400" i="1" dirty="0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900" i="1" dirty="0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sz="800" b="0" dirty="0">
              <a:solidFill>
                <a:prstClr val="black">
                  <a:tint val="75000"/>
                </a:prst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28790" y="332656"/>
            <a:ext cx="6155578" cy="864096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sz="4400" dirty="0" smtClean="0"/>
              <a:t>Пение</a:t>
            </a:r>
            <a:r>
              <a:rPr lang="ru-RU" sz="3600" dirty="0" smtClean="0"/>
              <a:t> 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13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929190" y="6215082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4888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Вестники весны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187624" y="4653136"/>
            <a:ext cx="6552728" cy="7200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 Грач                                             Скворец                     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8036"/>
            <a:ext cx="341663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68036"/>
            <a:ext cx="3384376" cy="248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8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Весенние птицы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5445224"/>
            <a:ext cx="7704856" cy="720080"/>
          </a:xfrm>
        </p:spPr>
        <p:txBody>
          <a:bodyPr/>
          <a:lstStyle/>
          <a:p>
            <a:r>
              <a:rPr lang="ru-RU" dirty="0" smtClean="0"/>
              <a:t>       Жаворонок                                   Дрозд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74441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1764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438" y="223865"/>
            <a:ext cx="6728535" cy="1150064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Какие мы красивые </a:t>
            </a: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7" y="2060848"/>
            <a:ext cx="2076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5729" y="692696"/>
            <a:ext cx="45719" cy="34747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" y="632098"/>
            <a:ext cx="194421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61" y="1052736"/>
            <a:ext cx="1905000" cy="169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29" y="2924944"/>
            <a:ext cx="1932432" cy="16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0" y="1140835"/>
            <a:ext cx="2183187" cy="14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7" y="1140835"/>
            <a:ext cx="2606008" cy="149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77" y="2636912"/>
            <a:ext cx="207873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8" y="2643279"/>
            <a:ext cx="2420099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" y="3606486"/>
            <a:ext cx="201033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" y="5079910"/>
            <a:ext cx="2105025" cy="15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40" y="4111990"/>
            <a:ext cx="1905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49" y="4111990"/>
            <a:ext cx="24783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68132"/>
            <a:ext cx="2226940" cy="12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40" y="5408135"/>
            <a:ext cx="1962150" cy="13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604644"/>
            <a:ext cx="2215470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 </a:t>
            </a:r>
            <a:r>
              <a:rPr lang="ru-RU" dirty="0" err="1" smtClean="0"/>
              <a:t>страница</a:t>
            </a:r>
            <a:r>
              <a:rPr lang="ru-RU" dirty="0" err="1" smtClean="0">
                <a:solidFill>
                  <a:srgbClr val="FF0000"/>
                </a:solidFill>
              </a:rPr>
              <a:t>Угадай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– ка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800" b="0" dirty="0" smtClean="0">
                <a:solidFill>
                  <a:srgbClr val="FF0000"/>
                </a:solidFill>
              </a:rPr>
              <a:t>                                                    </a:t>
            </a:r>
            <a:endParaRPr lang="ru-RU" sz="1800" b="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6815110" cy="72008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3731" y="1725982"/>
            <a:ext cx="3709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воде купался - сухим остался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965015"/>
            <a:ext cx="51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2428868"/>
            <a:ext cx="4752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Мать – отца не знаю, но часто называю.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36436" y="2888070"/>
            <a:ext cx="1454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3286124"/>
            <a:ext cx="7309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Днём </a:t>
            </a:r>
            <a:r>
              <a:rPr lang="ru-RU" dirty="0"/>
              <a:t>слепа, а ночью зряча, мышей ловит, а не кот.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3857628"/>
            <a:ext cx="6561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Он </a:t>
            </a:r>
            <a:r>
              <a:rPr lang="ru-RU" dirty="0"/>
              <a:t>серенький на вид, но пеньем знаменит.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8734" y="4120776"/>
            <a:ext cx="7428352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                                                                                                                      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4972466"/>
            <a:ext cx="8034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старый наш знакомый, он живёт на крыше дома,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Длинноногий</a:t>
            </a:r>
            <a:r>
              <a:rPr lang="ru-RU" dirty="0"/>
              <a:t>, безголосый. Он летает на охоту - за лягушками в болото.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71592" y="3728857"/>
            <a:ext cx="23407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4347" y="2465881"/>
            <a:ext cx="1514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Кукушка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75468" y="2967335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3005582"/>
            <a:ext cx="115423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36437" y="5510884"/>
            <a:ext cx="195584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Аист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07713" y="2095314"/>
            <a:ext cx="1187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гусь</a:t>
            </a:r>
            <a:endParaRPr lang="ru-RU" sz="5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36511" y="3705999"/>
            <a:ext cx="8514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сова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72453" y="4034361"/>
            <a:ext cx="1579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соловей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00192" y="5846364"/>
            <a:ext cx="15121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снегирь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950" y="576727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Алый низ, и чёрный хвост, воробья побольше рост.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 smtClean="0"/>
          </a:p>
          <a:p>
            <a:r>
              <a:rPr lang="ru-RU" dirty="0" smtClean="0"/>
              <a:t>Толстый  клюв раздался вширь – до чего ж красив…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0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6" grpId="0"/>
      <p:bldP spid="21" grpId="0"/>
      <p:bldP spid="5" grpId="0"/>
      <p:bldP spid="27" grpId="0"/>
      <p:bldP spid="29" grpId="0"/>
      <p:bldP spid="31" grpId="0"/>
      <p:bldP spid="32" grpId="0"/>
      <p:bldP spid="33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52928" cy="100811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64639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 err="1" smtClean="0"/>
              <a:t>страница</a:t>
            </a:r>
            <a:r>
              <a:rPr lang="ru-RU" dirty="0" err="1" smtClean="0">
                <a:solidFill>
                  <a:srgbClr val="FF0000"/>
                </a:solidFill>
              </a:rPr>
              <a:t>Знаете</a:t>
            </a:r>
            <a:r>
              <a:rPr lang="ru-RU" dirty="0" smtClean="0">
                <a:solidFill>
                  <a:srgbClr val="FF0000"/>
                </a:solidFill>
              </a:rPr>
              <a:t> ли вы…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36632"/>
            <a:ext cx="9216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2000" dirty="0" smtClean="0"/>
              <a:t>Какая </a:t>
            </a:r>
            <a:r>
              <a:rPr lang="ru-RU" sz="2000" dirty="0"/>
              <a:t>птица подкладывает свои яйца в гнёзда других птиц? (</a:t>
            </a:r>
            <a:r>
              <a:rPr lang="ru-RU" sz="2000" dirty="0" smtClean="0"/>
              <a:t>Кукушка)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002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Какую </a:t>
            </a:r>
            <a:r>
              <a:rPr lang="ru-RU" dirty="0"/>
              <a:t>птицу называют «лесной газетой»? (Сороку.)	</a:t>
            </a:r>
          </a:p>
          <a:p>
            <a:r>
              <a:rPr lang="ru-RU" dirty="0"/>
              <a:t> 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500306"/>
            <a:ext cx="885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419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какой птицы самый красивый хвост? (У павлина.)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2928934"/>
            <a:ext cx="9358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Какая птица выводит птенцов зимой? (Клёст.)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3357562"/>
            <a:ext cx="842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Какая птица живёт среди вечных льдов и снегов, умеет хорошо плавать 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3714752"/>
            <a:ext cx="2254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нырять? (Пингвин.)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4000504"/>
            <a:ext cx="928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Какая птица слаба на слух? (Глухарь.)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4348" y="4357694"/>
            <a:ext cx="7929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Какая птица никогда не садится на землю? (Стриж.)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478632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У какой птицы самый длинный язык? (У дятла)</a:t>
            </a:r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1472" y="5214950"/>
            <a:ext cx="8929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Какая птица имеет  самый  длинный хвост? (Сорока.)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5720" y="5572140"/>
            <a:ext cx="9429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Какая самая маленькая птица России? ( Королёк.)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00768"/>
            <a:ext cx="8929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Какие птицы ночуют в снегу? ( Куропатка, тетерев.)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9358346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Страница №</a:t>
            </a:r>
            <a:r>
              <a:rPr lang="ru-RU" dirty="0" smtClean="0">
                <a:solidFill>
                  <a:srgbClr val="FF0000"/>
                </a:solidFill>
              </a:rPr>
              <a:t>3Дополни  пословицы и поговорки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 flipV="1">
            <a:off x="1857356" y="6857999"/>
            <a:ext cx="575788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2000240"/>
            <a:ext cx="471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Слово не воробей, вылетит…  –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87315" y="2744268"/>
            <a:ext cx="5442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Лучше  синица в руке, чем журавль…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72143" y="3637508"/>
            <a:ext cx="4799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Ласточка день начинает, а соловей…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448" y="4076597"/>
            <a:ext cx="5037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Плакала кукушка, что детей отдала…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4797" y="4688701"/>
            <a:ext cx="4267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От худой курицы худые и…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058" y="5685448"/>
            <a:ext cx="5101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Вольному воробью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соловей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клетке…</a:t>
            </a:r>
            <a:r>
              <a:rPr kumimoji="0" lang="ru-RU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322856"/>
            <a:ext cx="31432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поймаешь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2728" y="2967335"/>
            <a:ext cx="3385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928934"/>
            <a:ext cx="14035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857496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</a:t>
            </a: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небе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8432" y="3613666"/>
            <a:ext cx="9885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1832" y="4261263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2629" y="4654069"/>
            <a:ext cx="2461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люди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42520" y="3959125"/>
            <a:ext cx="3353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кончает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5355771"/>
            <a:ext cx="14202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яйца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11867" y="6054780"/>
            <a:ext cx="26390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завидует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  <p:bldP spid="20483" grpId="0"/>
      <p:bldP spid="1025" grpId="0"/>
      <p:bldP spid="1026" grpId="0"/>
      <p:bldP spid="1027" grpId="0"/>
      <p:bldP spid="5" grpId="0"/>
      <p:bldP spid="8" grpId="0"/>
      <p:bldP spid="12" grpId="0"/>
      <p:bldP spid="13" grpId="0"/>
      <p:bldP spid="18" grpId="0"/>
      <p:bldP spid="2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790</TotalTime>
  <Words>378</Words>
  <Application>Microsoft Office PowerPoint</Application>
  <PresentationFormat>Экран (4:3)</PresentationFormat>
  <Paragraphs>74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Наши пернатые друзья</vt:lpstr>
      <vt:lpstr>  .</vt:lpstr>
      <vt:lpstr>Вестники весны</vt:lpstr>
      <vt:lpstr>Весенние птицы</vt:lpstr>
      <vt:lpstr>Какие мы красивые </vt:lpstr>
      <vt:lpstr>1 страницаУгадай – ка                                                       </vt:lpstr>
      <vt:lpstr>2 страницаЗнаете ли вы…</vt:lpstr>
      <vt:lpstr>Страница №3Дополни  пословицы и поговорки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пернатые друзья</dc:title>
  <cp:lastModifiedBy>User</cp:lastModifiedBy>
  <cp:revision>69</cp:revision>
  <dcterms:modified xsi:type="dcterms:W3CDTF">2014-04-03T19:25:16Z</dcterms:modified>
</cp:coreProperties>
</file>