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24F3B-4001-4D38-BC04-6138E62C61D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83A51-A024-4354-9D4B-DC42F3251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Торфяные  болота.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684213" y="1600200"/>
            <a:ext cx="8002587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43211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17675"/>
            <a:ext cx="42052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Осушение торфяных болот. Добыча торфа.</a:t>
            </a:r>
            <a:endParaRPr lang="ru-RU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057400"/>
            <a:ext cx="2008188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00400"/>
            <a:ext cx="2447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105400"/>
            <a:ext cx="2606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447800"/>
            <a:ext cx="2473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1100" y="3267075"/>
            <a:ext cx="255905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3475" y="1412875"/>
            <a:ext cx="23431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Торфяные болота Чувашии.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5962650" cy="38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5791200" cy="485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44291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0"/>
            <a:ext cx="4000500" cy="5643563"/>
          </a:xfrm>
        </p:spPr>
      </p:pic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4643438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Биологическая карта Чувашии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29125" y="5715000"/>
            <a:ext cx="4572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latin typeface="+mj-lt"/>
                <a:ea typeface="+mj-ea"/>
                <a:cs typeface="+mj-cs"/>
              </a:rPr>
              <a:t>Полезные ископаемые Чувашии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 smtClean="0">
                <a:latin typeface="Corbel" pitchFamily="34" charset="0"/>
              </a:rPr>
              <a:t>Люди издавна используют торф как топливо и как удобрение.</a:t>
            </a:r>
          </a:p>
        </p:txBody>
      </p:sp>
      <p:pic>
        <p:nvPicPr>
          <p:cNvPr id="2051" name="Picture 3" descr="G:\органические удобрения урок в 6 кл с презент\0011-011-Ljudi-izdavna-ispolzujut-torf-kak-toplivo-i-kak-udobren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4598493" cy="3733800"/>
          </a:xfrm>
          <a:prstGeom prst="rect">
            <a:avLst/>
          </a:prstGeom>
          <a:noFill/>
        </p:spPr>
      </p:pic>
      <p:pic>
        <p:nvPicPr>
          <p:cNvPr id="1027" name="Picture 3" descr="G:\органические удобрения урок в 6 кл с презент\0011-011-Ljudi-izdavna-ispolzujut-torf-kak-toplivo-i-kak-udobreni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438400"/>
            <a:ext cx="3969371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Правила использования торфа.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Только что добытый торф сразу нельзя использовать в качестве удобрения. В нём есть вещества, вредные для растений. Свежий торф должен полежать, выветриться, хорошо перегнить.                    Торф можно смешать с другими органическими удобрениями, тогда он будет очень хорошим удобрением.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  <p:pic>
        <p:nvPicPr>
          <p:cNvPr id="1027" name="Picture 3" descr="G:\органические удобрения урок в 6 кл с презент\77a7d80859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392333" cy="4109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83</Words>
  <PresentationFormat>Экран (4:3)</PresentationFormat>
  <Paragraphs>9</Paragraphs>
  <Slides>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Торфяные  болота.</vt:lpstr>
      <vt:lpstr>Осушение торфяных болот. Добыча торфа.</vt:lpstr>
      <vt:lpstr>Торфяные болота Чувашии.</vt:lpstr>
      <vt:lpstr>Слайд 4</vt:lpstr>
      <vt:lpstr>Биологическая карта Чувашии</vt:lpstr>
      <vt:lpstr>Люди издавна используют торф как топливо и как удобрение.</vt:lpstr>
      <vt:lpstr>Правила использования торфа.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Торф. Образование торфа.</dc:title>
  <dc:creator>Дом</dc:creator>
  <cp:lastModifiedBy>Дом</cp:lastModifiedBy>
  <cp:revision>7</cp:revision>
  <dcterms:created xsi:type="dcterms:W3CDTF">2013-12-29T13:00:51Z</dcterms:created>
  <dcterms:modified xsi:type="dcterms:W3CDTF">2013-12-29T13:28:41Z</dcterms:modified>
</cp:coreProperties>
</file>