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261" r:id="rId3"/>
    <p:sldId id="269" r:id="rId4"/>
    <p:sldId id="297" r:id="rId5"/>
    <p:sldId id="305" r:id="rId6"/>
    <p:sldId id="303" r:id="rId7"/>
    <p:sldId id="271" r:id="rId8"/>
    <p:sldId id="267" r:id="rId9"/>
    <p:sldId id="275" r:id="rId10"/>
    <p:sldId id="273" r:id="rId11"/>
    <p:sldId id="307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DEC0F"/>
    <a:srgbClr val="00CC00"/>
    <a:srgbClr val="FF3399"/>
    <a:srgbClr val="009900"/>
    <a:srgbClr val="38B30D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CDC01-E672-4B65-BBFE-5ABE93C302C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E9BBBE-9393-4F4B-9B0D-801C46F3B07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  <a:latin typeface="Arial Black" pitchFamily="34" charset="0"/>
            </a:rPr>
            <a:t>Развивающее обучение </a:t>
          </a:r>
          <a:endParaRPr lang="ru-RU" sz="2400" dirty="0">
            <a:solidFill>
              <a:srgbClr val="7030A0"/>
            </a:solidFill>
            <a:latin typeface="Arial Black" pitchFamily="34" charset="0"/>
          </a:endParaRPr>
        </a:p>
      </dgm:t>
    </dgm:pt>
    <dgm:pt modelId="{E16E1E06-8922-4B16-B782-75559B5250A9}" type="parTrans" cxnId="{47AE9D05-E7DA-4F37-97FE-71AC351C95C1}">
      <dgm:prSet/>
      <dgm:spPr/>
      <dgm:t>
        <a:bodyPr/>
        <a:lstStyle/>
        <a:p>
          <a:endParaRPr lang="ru-RU"/>
        </a:p>
      </dgm:t>
    </dgm:pt>
    <dgm:pt modelId="{380B16C4-CDDF-451A-BA8C-8C08BF46AEF8}" type="sibTrans" cxnId="{47AE9D05-E7DA-4F37-97FE-71AC351C95C1}">
      <dgm:prSet/>
      <dgm:spPr/>
      <dgm:t>
        <a:bodyPr/>
        <a:lstStyle/>
        <a:p>
          <a:endParaRPr lang="ru-RU"/>
        </a:p>
      </dgm:t>
    </dgm:pt>
    <dgm:pt modelId="{85697F50-5B9C-4D7A-B450-695B9C3D5DC3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Коммуникативные технологии</a:t>
          </a:r>
          <a:endParaRPr lang="ru-RU" sz="2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gm:t>
    </dgm:pt>
    <dgm:pt modelId="{CA9E3601-0DB3-4461-8A38-0A8D4C08A7B9}" type="parTrans" cxnId="{48E8C72E-A21B-4D0C-AE82-F8BC6741D68A}">
      <dgm:prSet/>
      <dgm:spPr/>
      <dgm:t>
        <a:bodyPr/>
        <a:lstStyle/>
        <a:p>
          <a:endParaRPr lang="ru-RU"/>
        </a:p>
      </dgm:t>
    </dgm:pt>
    <dgm:pt modelId="{9CE2D1CA-B07D-449E-BC28-269B8FC9D5E0}" type="sibTrans" cxnId="{48E8C72E-A21B-4D0C-AE82-F8BC6741D68A}">
      <dgm:prSet/>
      <dgm:spPr/>
      <dgm:t>
        <a:bodyPr/>
        <a:lstStyle/>
        <a:p>
          <a:endParaRPr lang="ru-RU"/>
        </a:p>
      </dgm:t>
    </dgm:pt>
    <dgm:pt modelId="{093D71D0-2DAB-4D9A-8B76-2C8EE3B205D4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Здоровьесберегающие</a:t>
          </a:r>
          <a:r>
            <a:rPr lang="ru-RU" sz="2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 технологии</a:t>
          </a:r>
          <a:endParaRPr lang="ru-RU" sz="2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gm:t>
    </dgm:pt>
    <dgm:pt modelId="{375DD42D-2D5E-4749-9816-1CAD238BD050}" type="parTrans" cxnId="{5CDE3DDA-34D8-40D1-8D59-A04B3FE734B3}">
      <dgm:prSet/>
      <dgm:spPr/>
      <dgm:t>
        <a:bodyPr/>
        <a:lstStyle/>
        <a:p>
          <a:endParaRPr lang="ru-RU"/>
        </a:p>
      </dgm:t>
    </dgm:pt>
    <dgm:pt modelId="{D1A6CA85-F393-472D-A82B-57FD792A837C}" type="sibTrans" cxnId="{5CDE3DDA-34D8-40D1-8D59-A04B3FE734B3}">
      <dgm:prSet/>
      <dgm:spPr/>
      <dgm:t>
        <a:bodyPr/>
        <a:lstStyle/>
        <a:p>
          <a:endParaRPr lang="ru-RU"/>
        </a:p>
      </dgm:t>
    </dgm:pt>
    <dgm:pt modelId="{130CB520-B5D7-4ACE-B8BD-24FD071EC9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  <a:latin typeface="Arial Black" pitchFamily="34" charset="0"/>
            </a:rPr>
            <a:t>Модульное обучение </a:t>
          </a:r>
          <a:endParaRPr lang="ru-RU" sz="2400" dirty="0">
            <a:solidFill>
              <a:srgbClr val="7030A0"/>
            </a:solidFill>
            <a:latin typeface="Arial Black" pitchFamily="34" charset="0"/>
          </a:endParaRPr>
        </a:p>
      </dgm:t>
    </dgm:pt>
    <dgm:pt modelId="{D245FF3A-770E-44E4-94A5-C94888336BBF}" type="parTrans" cxnId="{1DDDB728-3DF1-45F1-B039-C457770ED3FF}">
      <dgm:prSet/>
      <dgm:spPr/>
      <dgm:t>
        <a:bodyPr/>
        <a:lstStyle/>
        <a:p>
          <a:endParaRPr lang="ru-RU"/>
        </a:p>
      </dgm:t>
    </dgm:pt>
    <dgm:pt modelId="{19BA2EBD-A335-484F-B75E-716E0EB5C70E}" type="sibTrans" cxnId="{1DDDB728-3DF1-45F1-B039-C457770ED3FF}">
      <dgm:prSet/>
      <dgm:spPr/>
      <dgm:t>
        <a:bodyPr/>
        <a:lstStyle/>
        <a:p>
          <a:endParaRPr lang="ru-RU"/>
        </a:p>
      </dgm:t>
    </dgm:pt>
    <dgm:pt modelId="{F99964BF-764D-479D-97E2-5EC07D418D1D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7030A0"/>
              </a:solidFill>
              <a:latin typeface="Arial Black" pitchFamily="34" charset="0"/>
            </a:rPr>
            <a:t>Дифференцированное обучение</a:t>
          </a:r>
          <a:endParaRPr lang="ru-RU" sz="2200" dirty="0">
            <a:solidFill>
              <a:srgbClr val="7030A0"/>
            </a:solidFill>
            <a:latin typeface="Arial Black" pitchFamily="34" charset="0"/>
          </a:endParaRPr>
        </a:p>
      </dgm:t>
    </dgm:pt>
    <dgm:pt modelId="{B17D37B9-8740-4BC4-A23A-ED3558802D21}" type="parTrans" cxnId="{1260E133-7BF6-4F8E-A40B-0FBF98003B7C}">
      <dgm:prSet/>
      <dgm:spPr/>
      <dgm:t>
        <a:bodyPr/>
        <a:lstStyle/>
        <a:p>
          <a:endParaRPr lang="ru-RU"/>
        </a:p>
      </dgm:t>
    </dgm:pt>
    <dgm:pt modelId="{0C6A109B-5857-43F7-A263-756367FC3D74}" type="sibTrans" cxnId="{1260E133-7BF6-4F8E-A40B-0FBF98003B7C}">
      <dgm:prSet/>
      <dgm:spPr/>
      <dgm:t>
        <a:bodyPr/>
        <a:lstStyle/>
        <a:p>
          <a:endParaRPr lang="ru-RU"/>
        </a:p>
      </dgm:t>
    </dgm:pt>
    <dgm:pt modelId="{C12AFD22-BE0B-4771-9AB0-774241A7F7E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Игровые технологии </a:t>
          </a:r>
          <a:endParaRPr lang="ru-RU" sz="28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gm:t>
    </dgm:pt>
    <dgm:pt modelId="{56F0D404-58AC-47BE-9B27-0FBBC9A4150C}" type="parTrans" cxnId="{C636AD48-61B6-40BB-88FE-9F2B27011FE7}">
      <dgm:prSet/>
      <dgm:spPr/>
      <dgm:t>
        <a:bodyPr/>
        <a:lstStyle/>
        <a:p>
          <a:endParaRPr lang="ru-RU"/>
        </a:p>
      </dgm:t>
    </dgm:pt>
    <dgm:pt modelId="{8EA80027-605F-450E-8DE8-80F77AF1AD3E}" type="sibTrans" cxnId="{C636AD48-61B6-40BB-88FE-9F2B27011FE7}">
      <dgm:prSet/>
      <dgm:spPr/>
      <dgm:t>
        <a:bodyPr/>
        <a:lstStyle/>
        <a:p>
          <a:endParaRPr lang="ru-RU"/>
        </a:p>
      </dgm:t>
    </dgm:pt>
    <dgm:pt modelId="{9B551B77-2D67-4B45-9FED-2F4885A8110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Информационные технологии </a:t>
          </a:r>
          <a:endParaRPr lang="ru-RU" sz="2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gm:t>
    </dgm:pt>
    <dgm:pt modelId="{8019AB17-5C80-4C6B-9E6F-660219834984}" type="parTrans" cxnId="{FA640400-360A-4C1C-8051-821CA9783D05}">
      <dgm:prSet/>
      <dgm:spPr/>
      <dgm:t>
        <a:bodyPr/>
        <a:lstStyle/>
        <a:p>
          <a:endParaRPr lang="ru-RU"/>
        </a:p>
      </dgm:t>
    </dgm:pt>
    <dgm:pt modelId="{9C62250B-88A5-46A0-8FFA-46C3447406A9}" type="sibTrans" cxnId="{FA640400-360A-4C1C-8051-821CA9783D05}">
      <dgm:prSet/>
      <dgm:spPr/>
      <dgm:t>
        <a:bodyPr/>
        <a:lstStyle/>
        <a:p>
          <a:endParaRPr lang="ru-RU"/>
        </a:p>
      </dgm:t>
    </dgm:pt>
    <dgm:pt modelId="{87C45994-ED0E-41E8-8AB9-E77A76049A08}" type="pres">
      <dgm:prSet presAssocID="{2D7CDC01-E672-4B65-BBFE-5ABE93C302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A6267-1215-4FA2-B612-24A81B46BAEC}" type="pres">
      <dgm:prSet presAssocID="{80E9BBBE-9393-4F4B-9B0D-801C46F3B078}" presName="parentLin" presStyleCnt="0"/>
      <dgm:spPr/>
    </dgm:pt>
    <dgm:pt modelId="{39D4A0DD-0143-4D37-9D72-58184731C3F5}" type="pres">
      <dgm:prSet presAssocID="{80E9BBBE-9393-4F4B-9B0D-801C46F3B07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16DFF3A-DA44-4FC3-972A-92A877A3984C}" type="pres">
      <dgm:prSet presAssocID="{80E9BBBE-9393-4F4B-9B0D-801C46F3B07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BBBDA-DD3D-4A31-A15E-615F488754C7}" type="pres">
      <dgm:prSet presAssocID="{80E9BBBE-9393-4F4B-9B0D-801C46F3B078}" presName="negativeSpace" presStyleCnt="0"/>
      <dgm:spPr/>
    </dgm:pt>
    <dgm:pt modelId="{BE0B66EB-C5C5-44B8-BE55-140D6C586938}" type="pres">
      <dgm:prSet presAssocID="{80E9BBBE-9393-4F4B-9B0D-801C46F3B078}" presName="childText" presStyleLbl="conFgAcc1" presStyleIdx="0" presStyleCnt="7" custLinFactNeighborX="-402" custLinFactNeighborY="-826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A0A19BE-4BCA-40B5-A7A7-89CF6E8C9254}" type="pres">
      <dgm:prSet presAssocID="{380B16C4-CDDF-451A-BA8C-8C08BF46AEF8}" presName="spaceBetweenRectangles" presStyleCnt="0"/>
      <dgm:spPr/>
    </dgm:pt>
    <dgm:pt modelId="{B291BF69-9F3C-461B-AC4C-BE8F1A21BB78}" type="pres">
      <dgm:prSet presAssocID="{130CB520-B5D7-4ACE-B8BD-24FD071EC916}" presName="parentLin" presStyleCnt="0"/>
      <dgm:spPr/>
    </dgm:pt>
    <dgm:pt modelId="{BB14A072-E0B5-4C0D-A4B7-0BF7195E1630}" type="pres">
      <dgm:prSet presAssocID="{130CB520-B5D7-4ACE-B8BD-24FD071EC91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C269C9E-97A9-4CC1-A3AA-4FEFE6B61D57}" type="pres">
      <dgm:prSet presAssocID="{130CB520-B5D7-4ACE-B8BD-24FD071EC91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9028-9EC7-4C27-B20A-0E25B17DB55B}" type="pres">
      <dgm:prSet presAssocID="{130CB520-B5D7-4ACE-B8BD-24FD071EC916}" presName="negativeSpace" presStyleCnt="0"/>
      <dgm:spPr/>
    </dgm:pt>
    <dgm:pt modelId="{88774EDA-337C-4B2B-864A-09E5207D3E30}" type="pres">
      <dgm:prSet presAssocID="{130CB520-B5D7-4ACE-B8BD-24FD071EC916}" presName="childText" presStyleLbl="conFgAcc1" presStyleIdx="1" presStyleCnt="7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B2059F21-6881-44EB-B715-6A2B079CA856}" type="pres">
      <dgm:prSet presAssocID="{19BA2EBD-A335-484F-B75E-716E0EB5C70E}" presName="spaceBetweenRectangles" presStyleCnt="0"/>
      <dgm:spPr/>
    </dgm:pt>
    <dgm:pt modelId="{8D8E6C85-A535-41F5-9AA2-B72200909149}" type="pres">
      <dgm:prSet presAssocID="{F99964BF-764D-479D-97E2-5EC07D418D1D}" presName="parentLin" presStyleCnt="0"/>
      <dgm:spPr/>
    </dgm:pt>
    <dgm:pt modelId="{8F71C37F-044C-4210-876C-4DB3CA6181BD}" type="pres">
      <dgm:prSet presAssocID="{F99964BF-764D-479D-97E2-5EC07D418D1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2AD2A67-E4A2-4896-B0D9-C13B8F198BF7}" type="pres">
      <dgm:prSet presAssocID="{F99964BF-764D-479D-97E2-5EC07D418D1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8E496-87A6-4268-97B1-92C081085B39}" type="pres">
      <dgm:prSet presAssocID="{F99964BF-764D-479D-97E2-5EC07D418D1D}" presName="negativeSpace" presStyleCnt="0"/>
      <dgm:spPr/>
    </dgm:pt>
    <dgm:pt modelId="{F8DAA469-501C-4BCB-B9BC-BAD38A2EB96B}" type="pres">
      <dgm:prSet presAssocID="{F99964BF-764D-479D-97E2-5EC07D418D1D}" presName="childText" presStyleLbl="conFgAcc1" presStyleIdx="2" presStyleCnt="7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543F0E58-1984-488A-AFC2-0B4E2D7928BF}" type="pres">
      <dgm:prSet presAssocID="{0C6A109B-5857-43F7-A263-756367FC3D74}" presName="spaceBetweenRectangles" presStyleCnt="0"/>
      <dgm:spPr/>
    </dgm:pt>
    <dgm:pt modelId="{C864C53A-3BF9-411C-BCC1-9FDC61BD42E1}" type="pres">
      <dgm:prSet presAssocID="{C12AFD22-BE0B-4771-9AB0-774241A7F7E1}" presName="parentLin" presStyleCnt="0"/>
      <dgm:spPr/>
    </dgm:pt>
    <dgm:pt modelId="{2AFAA1D8-3CCA-497E-B97E-51158039D706}" type="pres">
      <dgm:prSet presAssocID="{C12AFD22-BE0B-4771-9AB0-774241A7F7E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0ADEF27-EAE6-452D-9B04-4BD9C36A6D20}" type="pres">
      <dgm:prSet presAssocID="{C12AFD22-BE0B-4771-9AB0-774241A7F7E1}" presName="parentText" presStyleLbl="node1" presStyleIdx="3" presStyleCnt="7" custLinFactNeighborX="-3043" custLinFactNeighborY="-5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48F2-9B35-4C22-A0E8-E4AF0A7F8FE1}" type="pres">
      <dgm:prSet presAssocID="{C12AFD22-BE0B-4771-9AB0-774241A7F7E1}" presName="negativeSpace" presStyleCnt="0"/>
      <dgm:spPr/>
    </dgm:pt>
    <dgm:pt modelId="{6CE8FB9B-3A15-4335-B3E9-7D13E6D5F206}" type="pres">
      <dgm:prSet presAssocID="{C12AFD22-BE0B-4771-9AB0-774241A7F7E1}" presName="childText" presStyleLbl="conFgAcc1" presStyleIdx="3" presStyleCnt="7">
        <dgm:presLayoutVars>
          <dgm:bulletEnabled val="1"/>
        </dgm:presLayoutVars>
      </dgm:prSet>
      <dgm:spPr>
        <a:solidFill>
          <a:srgbClr val="009900">
            <a:alpha val="90000"/>
          </a:srgbClr>
        </a:solidFill>
      </dgm:spPr>
      <dgm:t>
        <a:bodyPr/>
        <a:lstStyle/>
        <a:p>
          <a:endParaRPr lang="ru-RU"/>
        </a:p>
      </dgm:t>
    </dgm:pt>
    <dgm:pt modelId="{D469848B-AE52-4168-AE31-88FC91C74FBD}" type="pres">
      <dgm:prSet presAssocID="{8EA80027-605F-450E-8DE8-80F77AF1AD3E}" presName="spaceBetweenRectangles" presStyleCnt="0"/>
      <dgm:spPr/>
    </dgm:pt>
    <dgm:pt modelId="{28DE2C14-D41D-4E8D-946E-007CD42812A3}" type="pres">
      <dgm:prSet presAssocID="{9B551B77-2D67-4B45-9FED-2F4885A81101}" presName="parentLin" presStyleCnt="0"/>
      <dgm:spPr/>
    </dgm:pt>
    <dgm:pt modelId="{BF3D812A-9EB1-4F4B-B157-CF5207E66451}" type="pres">
      <dgm:prSet presAssocID="{9B551B77-2D67-4B45-9FED-2F4885A81101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5299382-1EFF-4A71-BD3A-F908F94E17D9}" type="pres">
      <dgm:prSet presAssocID="{9B551B77-2D67-4B45-9FED-2F4885A81101}" presName="parentText" presStyleLbl="node1" presStyleIdx="4" presStyleCnt="7" custLinFactNeighborX="-3043" custLinFactNeighborY="3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18412-2C6F-4F96-AA17-B068FBC5DB7B}" type="pres">
      <dgm:prSet presAssocID="{9B551B77-2D67-4B45-9FED-2F4885A81101}" presName="negativeSpace" presStyleCnt="0"/>
      <dgm:spPr/>
    </dgm:pt>
    <dgm:pt modelId="{E5BAB768-96C1-47B8-AE11-6FDD3303B601}" type="pres">
      <dgm:prSet presAssocID="{9B551B77-2D67-4B45-9FED-2F4885A81101}" presName="childText" presStyleLbl="conFgAcc1" presStyleIdx="4" presStyleCnt="7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AE27BC-D150-409B-9BD9-C4831F6775AF}" type="pres">
      <dgm:prSet presAssocID="{9C62250B-88A5-46A0-8FFA-46C3447406A9}" presName="spaceBetweenRectangles" presStyleCnt="0"/>
      <dgm:spPr/>
    </dgm:pt>
    <dgm:pt modelId="{8DF421E1-D24B-47AA-8B0A-4BD3CDA82EA1}" type="pres">
      <dgm:prSet presAssocID="{85697F50-5B9C-4D7A-B450-695B9C3D5DC3}" presName="parentLin" presStyleCnt="0"/>
      <dgm:spPr/>
    </dgm:pt>
    <dgm:pt modelId="{C675C28B-2AF5-4ABB-B70B-A0E3699A932C}" type="pres">
      <dgm:prSet presAssocID="{85697F50-5B9C-4D7A-B450-695B9C3D5DC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78B5B09-5487-4E48-BD5C-7F713690E2EB}" type="pres">
      <dgm:prSet presAssocID="{85697F50-5B9C-4D7A-B450-695B9C3D5DC3}" presName="parentText" presStyleLbl="node1" presStyleIdx="5" presStyleCnt="7" custLinFactNeighborX="-3043" custLinFactNeighborY="11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EE169-E038-4CD8-B4FE-E640C3C36EFA}" type="pres">
      <dgm:prSet presAssocID="{85697F50-5B9C-4D7A-B450-695B9C3D5DC3}" presName="negativeSpace" presStyleCnt="0"/>
      <dgm:spPr/>
    </dgm:pt>
    <dgm:pt modelId="{DE4F432B-D6A8-49A2-BF9B-4429F29B5768}" type="pres">
      <dgm:prSet presAssocID="{85697F50-5B9C-4D7A-B450-695B9C3D5DC3}" presName="childText" presStyleLbl="conFgAcc1" presStyleIdx="5" presStyleCnt="7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57B415F-799A-45EE-93A4-96B550F36F8D}" type="pres">
      <dgm:prSet presAssocID="{9CE2D1CA-B07D-449E-BC28-269B8FC9D5E0}" presName="spaceBetweenRectangles" presStyleCnt="0"/>
      <dgm:spPr/>
    </dgm:pt>
    <dgm:pt modelId="{C7A53BF0-1191-4A7D-A3F6-5FC5A59E83F1}" type="pres">
      <dgm:prSet presAssocID="{093D71D0-2DAB-4D9A-8B76-2C8EE3B205D4}" presName="parentLin" presStyleCnt="0"/>
      <dgm:spPr/>
    </dgm:pt>
    <dgm:pt modelId="{277E45DD-2999-4B04-82D5-79E0E7556965}" type="pres">
      <dgm:prSet presAssocID="{093D71D0-2DAB-4D9A-8B76-2C8EE3B205D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0DEEDCF-44C8-48D9-8840-A7B547E74FAD}" type="pres">
      <dgm:prSet presAssocID="{093D71D0-2DAB-4D9A-8B76-2C8EE3B205D4}" presName="parentText" presStyleLbl="node1" presStyleIdx="6" presStyleCnt="7" custScaleX="99997" custLinFactNeighborX="14457" custLinFactNeighborY="-6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16492-7863-4367-A8EE-16A0640165CB}" type="pres">
      <dgm:prSet presAssocID="{093D71D0-2DAB-4D9A-8B76-2C8EE3B205D4}" presName="negativeSpace" presStyleCnt="0"/>
      <dgm:spPr/>
    </dgm:pt>
    <dgm:pt modelId="{3F8F5DD8-EECF-41DB-B914-F27E6D690E4F}" type="pres">
      <dgm:prSet presAssocID="{093D71D0-2DAB-4D9A-8B76-2C8EE3B205D4}" presName="childText" presStyleLbl="conFgAcc1" presStyleIdx="6" presStyleCnt="7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5A26CAD9-2786-4A25-B2DF-80F4CDEB2886}" type="presOf" srcId="{C12AFD22-BE0B-4771-9AB0-774241A7F7E1}" destId="{80ADEF27-EAE6-452D-9B04-4BD9C36A6D20}" srcOrd="1" destOrd="0" presId="urn:microsoft.com/office/officeart/2005/8/layout/list1"/>
    <dgm:cxn modelId="{C636AD48-61B6-40BB-88FE-9F2B27011FE7}" srcId="{2D7CDC01-E672-4B65-BBFE-5ABE93C302CD}" destId="{C12AFD22-BE0B-4771-9AB0-774241A7F7E1}" srcOrd="3" destOrd="0" parTransId="{56F0D404-58AC-47BE-9B27-0FBBC9A4150C}" sibTransId="{8EA80027-605F-450E-8DE8-80F77AF1AD3E}"/>
    <dgm:cxn modelId="{90063BF8-06AE-4011-8997-A3E2C7FBFC9A}" type="presOf" srcId="{9B551B77-2D67-4B45-9FED-2F4885A81101}" destId="{BF3D812A-9EB1-4F4B-B157-CF5207E66451}" srcOrd="0" destOrd="0" presId="urn:microsoft.com/office/officeart/2005/8/layout/list1"/>
    <dgm:cxn modelId="{3D2819B3-AE99-4F5D-995B-68F7CE8DE673}" type="presOf" srcId="{85697F50-5B9C-4D7A-B450-695B9C3D5DC3}" destId="{378B5B09-5487-4E48-BD5C-7F713690E2EB}" srcOrd="1" destOrd="0" presId="urn:microsoft.com/office/officeart/2005/8/layout/list1"/>
    <dgm:cxn modelId="{1260E133-7BF6-4F8E-A40B-0FBF98003B7C}" srcId="{2D7CDC01-E672-4B65-BBFE-5ABE93C302CD}" destId="{F99964BF-764D-479D-97E2-5EC07D418D1D}" srcOrd="2" destOrd="0" parTransId="{B17D37B9-8740-4BC4-A23A-ED3558802D21}" sibTransId="{0C6A109B-5857-43F7-A263-756367FC3D74}"/>
    <dgm:cxn modelId="{1DDDB728-3DF1-45F1-B039-C457770ED3FF}" srcId="{2D7CDC01-E672-4B65-BBFE-5ABE93C302CD}" destId="{130CB520-B5D7-4ACE-B8BD-24FD071EC916}" srcOrd="1" destOrd="0" parTransId="{D245FF3A-770E-44E4-94A5-C94888336BBF}" sibTransId="{19BA2EBD-A335-484F-B75E-716E0EB5C70E}"/>
    <dgm:cxn modelId="{3212D538-C39F-4F08-83A7-431B5F897027}" type="presOf" srcId="{C12AFD22-BE0B-4771-9AB0-774241A7F7E1}" destId="{2AFAA1D8-3CCA-497E-B97E-51158039D706}" srcOrd="0" destOrd="0" presId="urn:microsoft.com/office/officeart/2005/8/layout/list1"/>
    <dgm:cxn modelId="{47AE9D05-E7DA-4F37-97FE-71AC351C95C1}" srcId="{2D7CDC01-E672-4B65-BBFE-5ABE93C302CD}" destId="{80E9BBBE-9393-4F4B-9B0D-801C46F3B078}" srcOrd="0" destOrd="0" parTransId="{E16E1E06-8922-4B16-B782-75559B5250A9}" sibTransId="{380B16C4-CDDF-451A-BA8C-8C08BF46AEF8}"/>
    <dgm:cxn modelId="{FD69F528-764A-4B4F-BCA9-96C9E02260CD}" type="presOf" srcId="{093D71D0-2DAB-4D9A-8B76-2C8EE3B205D4}" destId="{277E45DD-2999-4B04-82D5-79E0E7556965}" srcOrd="0" destOrd="0" presId="urn:microsoft.com/office/officeart/2005/8/layout/list1"/>
    <dgm:cxn modelId="{AD15A0D4-4D4E-456F-86C7-6924DCA1932A}" type="presOf" srcId="{130CB520-B5D7-4ACE-B8BD-24FD071EC916}" destId="{BB14A072-E0B5-4C0D-A4B7-0BF7195E1630}" srcOrd="0" destOrd="0" presId="urn:microsoft.com/office/officeart/2005/8/layout/list1"/>
    <dgm:cxn modelId="{5CDE3DDA-34D8-40D1-8D59-A04B3FE734B3}" srcId="{2D7CDC01-E672-4B65-BBFE-5ABE93C302CD}" destId="{093D71D0-2DAB-4D9A-8B76-2C8EE3B205D4}" srcOrd="6" destOrd="0" parTransId="{375DD42D-2D5E-4749-9816-1CAD238BD050}" sibTransId="{D1A6CA85-F393-472D-A82B-57FD792A837C}"/>
    <dgm:cxn modelId="{FA640400-360A-4C1C-8051-821CA9783D05}" srcId="{2D7CDC01-E672-4B65-BBFE-5ABE93C302CD}" destId="{9B551B77-2D67-4B45-9FED-2F4885A81101}" srcOrd="4" destOrd="0" parTransId="{8019AB17-5C80-4C6B-9E6F-660219834984}" sibTransId="{9C62250B-88A5-46A0-8FFA-46C3447406A9}"/>
    <dgm:cxn modelId="{022ACAC4-E3D8-4148-906F-8A621F17212D}" type="presOf" srcId="{093D71D0-2DAB-4D9A-8B76-2C8EE3B205D4}" destId="{B0DEEDCF-44C8-48D9-8840-A7B547E74FAD}" srcOrd="1" destOrd="0" presId="urn:microsoft.com/office/officeart/2005/8/layout/list1"/>
    <dgm:cxn modelId="{3918E376-E5C1-4198-8041-A65E5BB5C45A}" type="presOf" srcId="{130CB520-B5D7-4ACE-B8BD-24FD071EC916}" destId="{DC269C9E-97A9-4CC1-A3AA-4FEFE6B61D57}" srcOrd="1" destOrd="0" presId="urn:microsoft.com/office/officeart/2005/8/layout/list1"/>
    <dgm:cxn modelId="{F6EAC70B-0BB7-4FA0-ACEB-6272879861CE}" type="presOf" srcId="{80E9BBBE-9393-4F4B-9B0D-801C46F3B078}" destId="{39D4A0DD-0143-4D37-9D72-58184731C3F5}" srcOrd="0" destOrd="0" presId="urn:microsoft.com/office/officeart/2005/8/layout/list1"/>
    <dgm:cxn modelId="{D6EBFE36-854E-4EF3-A8C4-52274AC3E579}" type="presOf" srcId="{85697F50-5B9C-4D7A-B450-695B9C3D5DC3}" destId="{C675C28B-2AF5-4ABB-B70B-A0E3699A932C}" srcOrd="0" destOrd="0" presId="urn:microsoft.com/office/officeart/2005/8/layout/list1"/>
    <dgm:cxn modelId="{D6655F65-A74E-42C6-81AF-86890BBFB964}" type="presOf" srcId="{F99964BF-764D-479D-97E2-5EC07D418D1D}" destId="{A2AD2A67-E4A2-4896-B0D9-C13B8F198BF7}" srcOrd="1" destOrd="0" presId="urn:microsoft.com/office/officeart/2005/8/layout/list1"/>
    <dgm:cxn modelId="{DFF8B211-8EF7-4A82-B807-9938C60C5DD6}" type="presOf" srcId="{F99964BF-764D-479D-97E2-5EC07D418D1D}" destId="{8F71C37F-044C-4210-876C-4DB3CA6181BD}" srcOrd="0" destOrd="0" presId="urn:microsoft.com/office/officeart/2005/8/layout/list1"/>
    <dgm:cxn modelId="{14BE2FDF-95A6-4891-BA12-A5334C9553CD}" type="presOf" srcId="{2D7CDC01-E672-4B65-BBFE-5ABE93C302CD}" destId="{87C45994-ED0E-41E8-8AB9-E77A76049A08}" srcOrd="0" destOrd="0" presId="urn:microsoft.com/office/officeart/2005/8/layout/list1"/>
    <dgm:cxn modelId="{48E8C72E-A21B-4D0C-AE82-F8BC6741D68A}" srcId="{2D7CDC01-E672-4B65-BBFE-5ABE93C302CD}" destId="{85697F50-5B9C-4D7A-B450-695B9C3D5DC3}" srcOrd="5" destOrd="0" parTransId="{CA9E3601-0DB3-4461-8A38-0A8D4C08A7B9}" sibTransId="{9CE2D1CA-B07D-449E-BC28-269B8FC9D5E0}"/>
    <dgm:cxn modelId="{C8F8D806-DDBA-42FD-A028-64046FE9F2CA}" type="presOf" srcId="{9B551B77-2D67-4B45-9FED-2F4885A81101}" destId="{95299382-1EFF-4A71-BD3A-F908F94E17D9}" srcOrd="1" destOrd="0" presId="urn:microsoft.com/office/officeart/2005/8/layout/list1"/>
    <dgm:cxn modelId="{558516E3-6680-4B3D-ABF6-FF04162E7B75}" type="presOf" srcId="{80E9BBBE-9393-4F4B-9B0D-801C46F3B078}" destId="{A16DFF3A-DA44-4FC3-972A-92A877A3984C}" srcOrd="1" destOrd="0" presId="urn:microsoft.com/office/officeart/2005/8/layout/list1"/>
    <dgm:cxn modelId="{8D041D44-4DEC-48B7-9542-0457BA744E54}" type="presParOf" srcId="{87C45994-ED0E-41E8-8AB9-E77A76049A08}" destId="{4E2A6267-1215-4FA2-B612-24A81B46BAEC}" srcOrd="0" destOrd="0" presId="urn:microsoft.com/office/officeart/2005/8/layout/list1"/>
    <dgm:cxn modelId="{3EA701C9-5282-4764-BEA5-6EA02C15EA2B}" type="presParOf" srcId="{4E2A6267-1215-4FA2-B612-24A81B46BAEC}" destId="{39D4A0DD-0143-4D37-9D72-58184731C3F5}" srcOrd="0" destOrd="0" presId="urn:microsoft.com/office/officeart/2005/8/layout/list1"/>
    <dgm:cxn modelId="{172C7C7F-71B3-4202-9C87-B62AF9A0A693}" type="presParOf" srcId="{4E2A6267-1215-4FA2-B612-24A81B46BAEC}" destId="{A16DFF3A-DA44-4FC3-972A-92A877A3984C}" srcOrd="1" destOrd="0" presId="urn:microsoft.com/office/officeart/2005/8/layout/list1"/>
    <dgm:cxn modelId="{AF6CA0A0-86C1-496E-B222-A576FF0C31AB}" type="presParOf" srcId="{87C45994-ED0E-41E8-8AB9-E77A76049A08}" destId="{05ABBBDA-DD3D-4A31-A15E-615F488754C7}" srcOrd="1" destOrd="0" presId="urn:microsoft.com/office/officeart/2005/8/layout/list1"/>
    <dgm:cxn modelId="{7BDA290B-2928-47D4-8670-7D5670351328}" type="presParOf" srcId="{87C45994-ED0E-41E8-8AB9-E77A76049A08}" destId="{BE0B66EB-C5C5-44B8-BE55-140D6C586938}" srcOrd="2" destOrd="0" presId="urn:microsoft.com/office/officeart/2005/8/layout/list1"/>
    <dgm:cxn modelId="{3A28F2FA-84DE-4E1C-AEF2-4E1ACC1CE6C2}" type="presParOf" srcId="{87C45994-ED0E-41E8-8AB9-E77A76049A08}" destId="{5A0A19BE-4BCA-40B5-A7A7-89CF6E8C9254}" srcOrd="3" destOrd="0" presId="urn:microsoft.com/office/officeart/2005/8/layout/list1"/>
    <dgm:cxn modelId="{39FB423F-08D5-45CA-8CA2-E60369FE7805}" type="presParOf" srcId="{87C45994-ED0E-41E8-8AB9-E77A76049A08}" destId="{B291BF69-9F3C-461B-AC4C-BE8F1A21BB78}" srcOrd="4" destOrd="0" presId="urn:microsoft.com/office/officeart/2005/8/layout/list1"/>
    <dgm:cxn modelId="{82329EB2-B1B6-44A8-9E84-88A76DE3940C}" type="presParOf" srcId="{B291BF69-9F3C-461B-AC4C-BE8F1A21BB78}" destId="{BB14A072-E0B5-4C0D-A4B7-0BF7195E1630}" srcOrd="0" destOrd="0" presId="urn:microsoft.com/office/officeart/2005/8/layout/list1"/>
    <dgm:cxn modelId="{9A65D669-EFA4-466F-9796-F0A35A8D4C55}" type="presParOf" srcId="{B291BF69-9F3C-461B-AC4C-BE8F1A21BB78}" destId="{DC269C9E-97A9-4CC1-A3AA-4FEFE6B61D57}" srcOrd="1" destOrd="0" presId="urn:microsoft.com/office/officeart/2005/8/layout/list1"/>
    <dgm:cxn modelId="{BF04C11F-980D-4F46-A082-A6487A34CEAA}" type="presParOf" srcId="{87C45994-ED0E-41E8-8AB9-E77A76049A08}" destId="{E6F19028-9EC7-4C27-B20A-0E25B17DB55B}" srcOrd="5" destOrd="0" presId="urn:microsoft.com/office/officeart/2005/8/layout/list1"/>
    <dgm:cxn modelId="{52E8FCA0-6027-4527-80F4-C60D846C4CF0}" type="presParOf" srcId="{87C45994-ED0E-41E8-8AB9-E77A76049A08}" destId="{88774EDA-337C-4B2B-864A-09E5207D3E30}" srcOrd="6" destOrd="0" presId="urn:microsoft.com/office/officeart/2005/8/layout/list1"/>
    <dgm:cxn modelId="{FABA48B8-0066-479C-A0DF-8D1CA7F77948}" type="presParOf" srcId="{87C45994-ED0E-41E8-8AB9-E77A76049A08}" destId="{B2059F21-6881-44EB-B715-6A2B079CA856}" srcOrd="7" destOrd="0" presId="urn:microsoft.com/office/officeart/2005/8/layout/list1"/>
    <dgm:cxn modelId="{AFFC534F-499F-4EA1-98A9-CF2D83563361}" type="presParOf" srcId="{87C45994-ED0E-41E8-8AB9-E77A76049A08}" destId="{8D8E6C85-A535-41F5-9AA2-B72200909149}" srcOrd="8" destOrd="0" presId="urn:microsoft.com/office/officeart/2005/8/layout/list1"/>
    <dgm:cxn modelId="{9C3509E6-D0E4-49D3-97AA-E231FDCBD127}" type="presParOf" srcId="{8D8E6C85-A535-41F5-9AA2-B72200909149}" destId="{8F71C37F-044C-4210-876C-4DB3CA6181BD}" srcOrd="0" destOrd="0" presId="urn:microsoft.com/office/officeart/2005/8/layout/list1"/>
    <dgm:cxn modelId="{B0E4ADE4-0AA1-42D7-9841-A0F5FBE04C23}" type="presParOf" srcId="{8D8E6C85-A535-41F5-9AA2-B72200909149}" destId="{A2AD2A67-E4A2-4896-B0D9-C13B8F198BF7}" srcOrd="1" destOrd="0" presId="urn:microsoft.com/office/officeart/2005/8/layout/list1"/>
    <dgm:cxn modelId="{5536FDF7-D15E-4A1B-9465-0D75D2D74845}" type="presParOf" srcId="{87C45994-ED0E-41E8-8AB9-E77A76049A08}" destId="{33D8E496-87A6-4268-97B1-92C081085B39}" srcOrd="9" destOrd="0" presId="urn:microsoft.com/office/officeart/2005/8/layout/list1"/>
    <dgm:cxn modelId="{53ED16F5-45E7-46D8-92FE-401A2739CCD9}" type="presParOf" srcId="{87C45994-ED0E-41E8-8AB9-E77A76049A08}" destId="{F8DAA469-501C-4BCB-B9BC-BAD38A2EB96B}" srcOrd="10" destOrd="0" presId="urn:microsoft.com/office/officeart/2005/8/layout/list1"/>
    <dgm:cxn modelId="{4B9A986A-635A-4CB1-B6C3-5CF3648488FC}" type="presParOf" srcId="{87C45994-ED0E-41E8-8AB9-E77A76049A08}" destId="{543F0E58-1984-488A-AFC2-0B4E2D7928BF}" srcOrd="11" destOrd="0" presId="urn:microsoft.com/office/officeart/2005/8/layout/list1"/>
    <dgm:cxn modelId="{453434A8-9F4C-41C1-B151-3361DF65C631}" type="presParOf" srcId="{87C45994-ED0E-41E8-8AB9-E77A76049A08}" destId="{C864C53A-3BF9-411C-BCC1-9FDC61BD42E1}" srcOrd="12" destOrd="0" presId="urn:microsoft.com/office/officeart/2005/8/layout/list1"/>
    <dgm:cxn modelId="{0A83FE13-3B24-4991-843E-F07C69A5A5E0}" type="presParOf" srcId="{C864C53A-3BF9-411C-BCC1-9FDC61BD42E1}" destId="{2AFAA1D8-3CCA-497E-B97E-51158039D706}" srcOrd="0" destOrd="0" presId="urn:microsoft.com/office/officeart/2005/8/layout/list1"/>
    <dgm:cxn modelId="{4149073E-6CC0-4E5C-997C-1DC7C657F953}" type="presParOf" srcId="{C864C53A-3BF9-411C-BCC1-9FDC61BD42E1}" destId="{80ADEF27-EAE6-452D-9B04-4BD9C36A6D20}" srcOrd="1" destOrd="0" presId="urn:microsoft.com/office/officeart/2005/8/layout/list1"/>
    <dgm:cxn modelId="{00C2EC64-2568-43DA-BA31-4ED6ADBA3A93}" type="presParOf" srcId="{87C45994-ED0E-41E8-8AB9-E77A76049A08}" destId="{A22F48F2-9B35-4C22-A0E8-E4AF0A7F8FE1}" srcOrd="13" destOrd="0" presId="urn:microsoft.com/office/officeart/2005/8/layout/list1"/>
    <dgm:cxn modelId="{AAABECF5-6DFC-4471-A273-BCE2AC627A6C}" type="presParOf" srcId="{87C45994-ED0E-41E8-8AB9-E77A76049A08}" destId="{6CE8FB9B-3A15-4335-B3E9-7D13E6D5F206}" srcOrd="14" destOrd="0" presId="urn:microsoft.com/office/officeart/2005/8/layout/list1"/>
    <dgm:cxn modelId="{9C78F2FB-7D96-478A-A080-667EC37C5190}" type="presParOf" srcId="{87C45994-ED0E-41E8-8AB9-E77A76049A08}" destId="{D469848B-AE52-4168-AE31-88FC91C74FBD}" srcOrd="15" destOrd="0" presId="urn:microsoft.com/office/officeart/2005/8/layout/list1"/>
    <dgm:cxn modelId="{8BC23D27-7F76-429D-A3EC-1E17F4620B02}" type="presParOf" srcId="{87C45994-ED0E-41E8-8AB9-E77A76049A08}" destId="{28DE2C14-D41D-4E8D-946E-007CD42812A3}" srcOrd="16" destOrd="0" presId="urn:microsoft.com/office/officeart/2005/8/layout/list1"/>
    <dgm:cxn modelId="{3546304F-A098-48EA-B79B-FFF4AF2BE8EB}" type="presParOf" srcId="{28DE2C14-D41D-4E8D-946E-007CD42812A3}" destId="{BF3D812A-9EB1-4F4B-B157-CF5207E66451}" srcOrd="0" destOrd="0" presId="urn:microsoft.com/office/officeart/2005/8/layout/list1"/>
    <dgm:cxn modelId="{7B1811C8-6968-4C6A-ACDF-EAE9EBEE7CEE}" type="presParOf" srcId="{28DE2C14-D41D-4E8D-946E-007CD42812A3}" destId="{95299382-1EFF-4A71-BD3A-F908F94E17D9}" srcOrd="1" destOrd="0" presId="urn:microsoft.com/office/officeart/2005/8/layout/list1"/>
    <dgm:cxn modelId="{8FF80813-8B37-42B5-A40C-29A789A06125}" type="presParOf" srcId="{87C45994-ED0E-41E8-8AB9-E77A76049A08}" destId="{75C18412-2C6F-4F96-AA17-B068FBC5DB7B}" srcOrd="17" destOrd="0" presId="urn:microsoft.com/office/officeart/2005/8/layout/list1"/>
    <dgm:cxn modelId="{BCBE44AB-BE98-42E4-9161-471B2E3735F6}" type="presParOf" srcId="{87C45994-ED0E-41E8-8AB9-E77A76049A08}" destId="{E5BAB768-96C1-47B8-AE11-6FDD3303B601}" srcOrd="18" destOrd="0" presId="urn:microsoft.com/office/officeart/2005/8/layout/list1"/>
    <dgm:cxn modelId="{C203B5A5-7874-425E-8CED-3D77C0384900}" type="presParOf" srcId="{87C45994-ED0E-41E8-8AB9-E77A76049A08}" destId="{71AE27BC-D150-409B-9BD9-C4831F6775AF}" srcOrd="19" destOrd="0" presId="urn:microsoft.com/office/officeart/2005/8/layout/list1"/>
    <dgm:cxn modelId="{6E5F278C-6C5A-40E8-A397-5A5468D058CF}" type="presParOf" srcId="{87C45994-ED0E-41E8-8AB9-E77A76049A08}" destId="{8DF421E1-D24B-47AA-8B0A-4BD3CDA82EA1}" srcOrd="20" destOrd="0" presId="urn:microsoft.com/office/officeart/2005/8/layout/list1"/>
    <dgm:cxn modelId="{76CF8A73-ACC9-470D-9DB2-91AC753EF5CF}" type="presParOf" srcId="{8DF421E1-D24B-47AA-8B0A-4BD3CDA82EA1}" destId="{C675C28B-2AF5-4ABB-B70B-A0E3699A932C}" srcOrd="0" destOrd="0" presId="urn:microsoft.com/office/officeart/2005/8/layout/list1"/>
    <dgm:cxn modelId="{0CEF7648-8B0B-4B5E-8FF9-DFD93813456E}" type="presParOf" srcId="{8DF421E1-D24B-47AA-8B0A-4BD3CDA82EA1}" destId="{378B5B09-5487-4E48-BD5C-7F713690E2EB}" srcOrd="1" destOrd="0" presId="urn:microsoft.com/office/officeart/2005/8/layout/list1"/>
    <dgm:cxn modelId="{7C9F090E-6965-4BE4-926F-58F1AA9CA514}" type="presParOf" srcId="{87C45994-ED0E-41E8-8AB9-E77A76049A08}" destId="{EDFEE169-E038-4CD8-B4FE-E640C3C36EFA}" srcOrd="21" destOrd="0" presId="urn:microsoft.com/office/officeart/2005/8/layout/list1"/>
    <dgm:cxn modelId="{ED91AF6B-B5B4-4EF0-9235-39BF36FA18BE}" type="presParOf" srcId="{87C45994-ED0E-41E8-8AB9-E77A76049A08}" destId="{DE4F432B-D6A8-49A2-BF9B-4429F29B5768}" srcOrd="22" destOrd="0" presId="urn:microsoft.com/office/officeart/2005/8/layout/list1"/>
    <dgm:cxn modelId="{77E3908B-37DE-4CC0-A110-4C148655AB2E}" type="presParOf" srcId="{87C45994-ED0E-41E8-8AB9-E77A76049A08}" destId="{757B415F-799A-45EE-93A4-96B550F36F8D}" srcOrd="23" destOrd="0" presId="urn:microsoft.com/office/officeart/2005/8/layout/list1"/>
    <dgm:cxn modelId="{487C7708-866D-4A96-8D69-528989D901D0}" type="presParOf" srcId="{87C45994-ED0E-41E8-8AB9-E77A76049A08}" destId="{C7A53BF0-1191-4A7D-A3F6-5FC5A59E83F1}" srcOrd="24" destOrd="0" presId="urn:microsoft.com/office/officeart/2005/8/layout/list1"/>
    <dgm:cxn modelId="{E08BAB93-1121-4B70-A148-245B4DF38800}" type="presParOf" srcId="{C7A53BF0-1191-4A7D-A3F6-5FC5A59E83F1}" destId="{277E45DD-2999-4B04-82D5-79E0E7556965}" srcOrd="0" destOrd="0" presId="urn:microsoft.com/office/officeart/2005/8/layout/list1"/>
    <dgm:cxn modelId="{EEC0D567-9405-4D35-8276-09FA5D46381D}" type="presParOf" srcId="{C7A53BF0-1191-4A7D-A3F6-5FC5A59E83F1}" destId="{B0DEEDCF-44C8-48D9-8840-A7B547E74FAD}" srcOrd="1" destOrd="0" presId="urn:microsoft.com/office/officeart/2005/8/layout/list1"/>
    <dgm:cxn modelId="{B5E45002-C391-466F-9B4B-BAA6A133701C}" type="presParOf" srcId="{87C45994-ED0E-41E8-8AB9-E77A76049A08}" destId="{52716492-7863-4367-A8EE-16A0640165CB}" srcOrd="25" destOrd="0" presId="urn:microsoft.com/office/officeart/2005/8/layout/list1"/>
    <dgm:cxn modelId="{CB6697CC-A66A-4E51-9A18-322943B39BDC}" type="presParOf" srcId="{87C45994-ED0E-41E8-8AB9-E77A76049A08}" destId="{3F8F5DD8-EECF-41DB-B914-F27E6D690E4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B66EB-C5C5-44B8-BE55-140D6C586938}">
      <dsp:nvSpPr>
        <dsp:cNvPr id="0" name=""/>
        <dsp:cNvSpPr/>
      </dsp:nvSpPr>
      <dsp:spPr>
        <a:xfrm>
          <a:off x="0" y="312924"/>
          <a:ext cx="8046665" cy="4284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16DFF3A-DA44-4FC3-972A-92A877A3984C}">
      <dsp:nvSpPr>
        <dsp:cNvPr id="0" name=""/>
        <dsp:cNvSpPr/>
      </dsp:nvSpPr>
      <dsp:spPr>
        <a:xfrm>
          <a:off x="402333" y="69591"/>
          <a:ext cx="5632665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Arial Black" pitchFamily="34" charset="0"/>
            </a:rPr>
            <a:t>Развивающее обучение </a:t>
          </a:r>
          <a:endParaRPr lang="ru-RU" sz="2400" kern="1200" dirty="0">
            <a:solidFill>
              <a:srgbClr val="7030A0"/>
            </a:solidFill>
            <a:latin typeface="Arial Black" pitchFamily="34" charset="0"/>
          </a:endParaRPr>
        </a:p>
      </dsp:txBody>
      <dsp:txXfrm>
        <a:off x="402333" y="69591"/>
        <a:ext cx="5632665" cy="501840"/>
      </dsp:txXfrm>
    </dsp:sp>
    <dsp:sp modelId="{88774EDA-337C-4B2B-864A-09E5207D3E30}">
      <dsp:nvSpPr>
        <dsp:cNvPr id="0" name=""/>
        <dsp:cNvSpPr/>
      </dsp:nvSpPr>
      <dsp:spPr>
        <a:xfrm>
          <a:off x="0" y="1091631"/>
          <a:ext cx="8046665" cy="42840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69C9E-97A9-4CC1-A3AA-4FEFE6B61D57}">
      <dsp:nvSpPr>
        <dsp:cNvPr id="0" name=""/>
        <dsp:cNvSpPr/>
      </dsp:nvSpPr>
      <dsp:spPr>
        <a:xfrm>
          <a:off x="402333" y="840711"/>
          <a:ext cx="5632665" cy="50184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Arial Black" pitchFamily="34" charset="0"/>
            </a:rPr>
            <a:t>Модульное обучение </a:t>
          </a:r>
          <a:endParaRPr lang="ru-RU" sz="2400" kern="1200" dirty="0">
            <a:solidFill>
              <a:srgbClr val="7030A0"/>
            </a:solidFill>
            <a:latin typeface="Arial Black" pitchFamily="34" charset="0"/>
          </a:endParaRPr>
        </a:p>
      </dsp:txBody>
      <dsp:txXfrm>
        <a:off x="402333" y="840711"/>
        <a:ext cx="5632665" cy="501840"/>
      </dsp:txXfrm>
    </dsp:sp>
    <dsp:sp modelId="{F8DAA469-501C-4BCB-B9BC-BAD38A2EB96B}">
      <dsp:nvSpPr>
        <dsp:cNvPr id="0" name=""/>
        <dsp:cNvSpPr/>
      </dsp:nvSpPr>
      <dsp:spPr>
        <a:xfrm>
          <a:off x="0" y="1862751"/>
          <a:ext cx="8046665" cy="428400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D2A67-E4A2-4896-B0D9-C13B8F198BF7}">
      <dsp:nvSpPr>
        <dsp:cNvPr id="0" name=""/>
        <dsp:cNvSpPr/>
      </dsp:nvSpPr>
      <dsp:spPr>
        <a:xfrm>
          <a:off x="402333" y="1611831"/>
          <a:ext cx="5632665" cy="5018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7030A0"/>
              </a:solidFill>
              <a:latin typeface="Arial Black" pitchFamily="34" charset="0"/>
            </a:rPr>
            <a:t>Дифференцированное обучение</a:t>
          </a:r>
          <a:endParaRPr lang="ru-RU" sz="2200" kern="1200" dirty="0">
            <a:solidFill>
              <a:srgbClr val="7030A0"/>
            </a:solidFill>
            <a:latin typeface="Arial Black" pitchFamily="34" charset="0"/>
          </a:endParaRPr>
        </a:p>
      </dsp:txBody>
      <dsp:txXfrm>
        <a:off x="402333" y="1611831"/>
        <a:ext cx="5632665" cy="501840"/>
      </dsp:txXfrm>
    </dsp:sp>
    <dsp:sp modelId="{6CE8FB9B-3A15-4335-B3E9-7D13E6D5F206}">
      <dsp:nvSpPr>
        <dsp:cNvPr id="0" name=""/>
        <dsp:cNvSpPr/>
      </dsp:nvSpPr>
      <dsp:spPr>
        <a:xfrm>
          <a:off x="0" y="2633872"/>
          <a:ext cx="8046665" cy="428400"/>
        </a:xfrm>
        <a:prstGeom prst="rect">
          <a:avLst/>
        </a:prstGeom>
        <a:solidFill>
          <a:srgbClr val="009900">
            <a:alpha val="90000"/>
          </a:srgb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DEF27-EAE6-452D-9B04-4BD9C36A6D20}">
      <dsp:nvSpPr>
        <dsp:cNvPr id="0" name=""/>
        <dsp:cNvSpPr/>
      </dsp:nvSpPr>
      <dsp:spPr>
        <a:xfrm>
          <a:off x="390090" y="2353152"/>
          <a:ext cx="5632665" cy="5018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Игровые технологии </a:t>
          </a:r>
          <a:endParaRPr lang="ru-RU" sz="2800" kern="12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sp:txBody>
      <dsp:txXfrm>
        <a:off x="390090" y="2353152"/>
        <a:ext cx="5632665" cy="501840"/>
      </dsp:txXfrm>
    </dsp:sp>
    <dsp:sp modelId="{E5BAB768-96C1-47B8-AE11-6FDD3303B601}">
      <dsp:nvSpPr>
        <dsp:cNvPr id="0" name=""/>
        <dsp:cNvSpPr/>
      </dsp:nvSpPr>
      <dsp:spPr>
        <a:xfrm>
          <a:off x="0" y="3404992"/>
          <a:ext cx="8046665" cy="4284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99382-1EFF-4A71-BD3A-F908F94E17D9}">
      <dsp:nvSpPr>
        <dsp:cNvPr id="0" name=""/>
        <dsp:cNvSpPr/>
      </dsp:nvSpPr>
      <dsp:spPr>
        <a:xfrm>
          <a:off x="390090" y="3169242"/>
          <a:ext cx="5632665" cy="5018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Информационные технологии </a:t>
          </a:r>
          <a:endParaRPr lang="ru-RU" sz="2200" kern="1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sp:txBody>
      <dsp:txXfrm>
        <a:off x="390090" y="3169242"/>
        <a:ext cx="5632665" cy="501840"/>
      </dsp:txXfrm>
    </dsp:sp>
    <dsp:sp modelId="{DE4F432B-D6A8-49A2-BF9B-4429F29B5768}">
      <dsp:nvSpPr>
        <dsp:cNvPr id="0" name=""/>
        <dsp:cNvSpPr/>
      </dsp:nvSpPr>
      <dsp:spPr>
        <a:xfrm>
          <a:off x="0" y="4176112"/>
          <a:ext cx="8046665" cy="4284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B5B09-5487-4E48-BD5C-7F713690E2EB}">
      <dsp:nvSpPr>
        <dsp:cNvPr id="0" name=""/>
        <dsp:cNvSpPr/>
      </dsp:nvSpPr>
      <dsp:spPr>
        <a:xfrm>
          <a:off x="390090" y="3985332"/>
          <a:ext cx="5632665" cy="50184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Коммуникативные технологии</a:t>
          </a:r>
          <a:endParaRPr lang="ru-RU" sz="2200" kern="1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sp:txBody>
      <dsp:txXfrm>
        <a:off x="390090" y="3985332"/>
        <a:ext cx="5632665" cy="501840"/>
      </dsp:txXfrm>
    </dsp:sp>
    <dsp:sp modelId="{3F8F5DD8-EECF-41DB-B914-F27E6D690E4F}">
      <dsp:nvSpPr>
        <dsp:cNvPr id="0" name=""/>
        <dsp:cNvSpPr/>
      </dsp:nvSpPr>
      <dsp:spPr>
        <a:xfrm>
          <a:off x="0" y="4947231"/>
          <a:ext cx="8046665" cy="4284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EEDCF-44C8-48D9-8840-A7B547E74FAD}">
      <dsp:nvSpPr>
        <dsp:cNvPr id="0" name=""/>
        <dsp:cNvSpPr/>
      </dsp:nvSpPr>
      <dsp:spPr>
        <a:xfrm>
          <a:off x="460498" y="4665408"/>
          <a:ext cx="5632496" cy="501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901" tIns="0" rIns="21290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Здоровьесберегающие</a:t>
          </a: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rPr>
            <a:t> технологии</a:t>
          </a:r>
          <a:endParaRPr lang="ru-RU" sz="2200" kern="1200" dirty="0">
            <a:solidFill>
              <a:schemeClr val="accent1">
                <a:lumMod val="75000"/>
              </a:schemeClr>
            </a:solidFill>
            <a:latin typeface="Arial Black" pitchFamily="34" charset="0"/>
          </a:endParaRPr>
        </a:p>
      </dsp:txBody>
      <dsp:txXfrm>
        <a:off x="460498" y="4665408"/>
        <a:ext cx="5632496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ADF8-FE2D-49FD-A9CD-4A9C48118258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6809-6C75-4B5E-B04A-EE1EC402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 ГБОУ СОШ № 1 «ОЦ» Борское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ДДТ «Гармония»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60498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АВТОРСКАЯ ОБРАЗОВАТЕЛЬНАЯ ПРОГРАММА </a:t>
            </a:r>
          </a:p>
          <a:p>
            <a:pPr algn="ctr">
              <a:buNone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РАДУГА МАСТЕРСТВА </a:t>
            </a:r>
          </a:p>
          <a:p>
            <a:pPr algn="r">
              <a:buNone/>
            </a:pPr>
            <a:r>
              <a:rPr lang="ru-RU" sz="1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</a:p>
          <a:p>
            <a:pPr algn="r">
              <a:buNone/>
            </a:pPr>
            <a:r>
              <a:rPr lang="ru-RU" sz="1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педагог дополнительного образования </a:t>
            </a:r>
          </a:p>
          <a:p>
            <a:pPr algn="r">
              <a:buNone/>
            </a:pPr>
            <a:r>
              <a:rPr lang="ru-RU" sz="1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Гаршина  Галина Викторовна</a:t>
            </a:r>
          </a:p>
        </p:txBody>
      </p:sp>
    </p:spTree>
  </p:cSld>
  <p:clrMapOvr>
    <a:masterClrMapping/>
  </p:clrMapOvr>
  <p:transition advTm="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воспитательная работа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Documents and Settings\555\Рабочий стол\красота\S50048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2808311" cy="2160240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C:\Documents and Settings\555\Рабочий стол\красота\S5004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088232" cy="2520281"/>
          </a:xfrm>
          <a:prstGeom prst="roundRect">
            <a:avLst/>
          </a:prstGeom>
          <a:noFill/>
          <a:ln w="9525">
            <a:solidFill>
              <a:srgbClr val="FDEC0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29" name="Picture 1" descr="C:\Documents and Settings\555\Рабочий стол\deti-pozdravlyayut-veterana-225x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863205" cy="1997881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1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РАБОТА С РОДИТЕЛЯМИ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1196752"/>
          <a:ext cx="7848874" cy="5512103"/>
        </p:xfrm>
        <a:graphic>
          <a:graphicData uri="http://schemas.openxmlformats.org/drawingml/2006/table">
            <a:tbl>
              <a:tblPr/>
              <a:tblGrid>
                <a:gridCol w="243398"/>
                <a:gridCol w="3356376"/>
                <a:gridCol w="4124656"/>
                <a:gridCol w="124444"/>
              </a:tblGrid>
              <a:tr h="365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Формы работы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Задачи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Проведение организационных бесед с родителями, проведение родительских собраний               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Знакомство родителей с программой и планом на текущий год 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Анкетирование родителей                               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Выработка совместного подхода к воспитанию детей 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Индивидуальные беседы,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Консультации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Учет мнения родителей об образовательном процессе, помощь родителям и приобщение их к увлечению ребенка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Организации выставок работ воспитанников, показ коллекций для родителей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Отчеты о работе детского объединения</a:t>
                      </a: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НАШИ ДОСТИЖЕНИЯ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555\Мои документы\Мои рисунки\20120404\Image2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61048"/>
            <a:ext cx="1638734" cy="2409131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27" name="Picture 3" descr="C:\Documents and Settings\555\Мои документы\Мои рисунки\20120404\Image2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3056"/>
            <a:ext cx="1699614" cy="2397836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1028" name="Picture 4" descr="C:\Documents and Settings\555\Рабочий стол\ГАЛИНА ВИКТОРОВНА\дипломы Гаршиной\Feb07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72816"/>
            <a:ext cx="1871456" cy="2448272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29" name="Picture 5" descr="C:\Documents and Settings\555\Рабочий стол\ГАЛИНА ВИКТОРОВНА\дипломы Гаршиной\Jun2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1924121" cy="2602184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1030" name="Picture 6" descr="C:\Documents and Settings\555\Рабочий стол\ГАЛИНА ВИКТОРОВНА\дипломы Гаршиной\Jun21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925144"/>
            <a:ext cx="1489910" cy="1932856"/>
          </a:xfrm>
          <a:prstGeom prst="round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создание условий для разностороннего комплексного развития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творчески активной, эмоционально отзывчивой, духовно богатой личности воспитанников через освоение разнообразных умений и навыков в художественной деятельности путем приобщения к основам декоративно-прикладного и парикмахерского искусства</a:t>
            </a:r>
          </a:p>
          <a:p>
            <a:endParaRPr lang="ru-RU" dirty="0"/>
          </a:p>
        </p:txBody>
      </p:sp>
    </p:spTree>
  </p:cSld>
  <p:clrMapOvr>
    <a:masterClrMapping/>
  </p:clrMapOvr>
  <p:transition advTm="1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ЗАДАЧИ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323528" y="1700808"/>
            <a:ext cx="7920880" cy="4248472"/>
          </a:xfrm>
          <a:prstGeom prst="blockArc">
            <a:avLst>
              <a:gd name="adj1" fmla="val 10862287"/>
              <a:gd name="adj2" fmla="val 172652"/>
              <a:gd name="adj3" fmla="val 20432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395536" y="2780928"/>
            <a:ext cx="7920880" cy="4608512"/>
          </a:xfrm>
          <a:prstGeom prst="blockArc">
            <a:avLst>
              <a:gd name="adj1" fmla="val 10800003"/>
              <a:gd name="adj2" fmla="val 299398"/>
              <a:gd name="adj3" fmla="val 22251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95536" y="4221088"/>
            <a:ext cx="7920880" cy="4176464"/>
          </a:xfrm>
          <a:prstGeom prst="blockArc">
            <a:avLst>
              <a:gd name="adj1" fmla="val 10800005"/>
              <a:gd name="adj2" fmla="val 230877"/>
              <a:gd name="adj3" fmla="val 19614"/>
            </a:avLst>
          </a:prstGeom>
          <a:ln>
            <a:solidFill>
              <a:srgbClr val="FDEC0F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59" y="1988840"/>
            <a:ext cx="4343001" cy="86409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образовательные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924944"/>
            <a:ext cx="4248472" cy="93610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/>
              <a:t>   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ВОСПИТАТЕЛЬНЫЕ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4437112"/>
            <a:ext cx="3582483" cy="79208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РАЗВИВАЮЩИЕ</a:t>
            </a:r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2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ПЕДАГОГИЧЕСКИЕ ТЕХНОЛОГИИ И МЕТОДИКИ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59" y="1412776"/>
          <a:ext cx="8046665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ОРГАНИЗАНИЯ ПРОЦЕССА ОБУЧЕНИЯ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C:\Documents and Settings\555\Local Settings\Temporary Internet Files\Content.Word\IMGP2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2304256" cy="2891206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C:\Documents and Settings\555\Local Settings\Temporary Internet Files\Content.Word\IMGP2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2304016" cy="3025555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УРОВНИ ОБУЧЕННОСТИ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259632" y="1052736"/>
            <a:ext cx="6984776" cy="986408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КРУПИЦЫ МАСТЕРСТВА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1259632" y="1916832"/>
            <a:ext cx="6984776" cy="914400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РУКОДЕЛИЯ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1259632" y="2708920"/>
            <a:ext cx="6984776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ЖЕЛАНИЕ ТВОРИТЬ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1259632" y="3501008"/>
            <a:ext cx="6984776" cy="914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ЗНАНИЯ И УМЕНИЯ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1259632" y="4293096"/>
            <a:ext cx="7056784" cy="986408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ГРАНИ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МАСТЕРСТВА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1259632" y="5157192"/>
            <a:ext cx="6984776" cy="914400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СТИЛЬ  и имидж 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1259632" y="5943600"/>
            <a:ext cx="7056784" cy="914400"/>
          </a:xfrm>
          <a:prstGeom prst="wave">
            <a:avLst>
              <a:gd name="adj1" fmla="val 12500"/>
              <a:gd name="adj2" fmla="val 2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ФЕЙЕРВЕРК ФАНТАЗИЙ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Tm="48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ФОРМЫ  КОНТРОЛЯ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532440" y="1600200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Арка 6"/>
          <p:cNvSpPr/>
          <p:nvPr/>
        </p:nvSpPr>
        <p:spPr>
          <a:xfrm>
            <a:off x="1547664" y="1628800"/>
            <a:ext cx="6192688" cy="3672408"/>
          </a:xfrm>
          <a:prstGeom prst="blockArc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2852936"/>
            <a:ext cx="6264696" cy="3672408"/>
          </a:xfrm>
          <a:prstGeom prst="blockArc">
            <a:avLst>
              <a:gd name="adj1" fmla="val 10863045"/>
              <a:gd name="adj2" fmla="val 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475656" y="4077072"/>
            <a:ext cx="6120680" cy="4680520"/>
          </a:xfrm>
          <a:prstGeom prst="blockArc">
            <a:avLst>
              <a:gd name="adj1" fmla="val 10672154"/>
              <a:gd name="adj2" fmla="val 176517"/>
              <a:gd name="adj3" fmla="val 19266"/>
            </a:avLst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988840"/>
            <a:ext cx="3672408" cy="57606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вводный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2852936"/>
            <a:ext cx="4032448" cy="136815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/>
              <a:t>                 </a:t>
            </a: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промежуточный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4293097"/>
            <a:ext cx="3384376" cy="86409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итоговый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3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психолого-педагогическая диагностика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556792"/>
          <a:ext cx="7128792" cy="4884453"/>
        </p:xfrm>
        <a:graphic>
          <a:graphicData uri="http://schemas.openxmlformats.org/drawingml/2006/table">
            <a:tbl>
              <a:tblPr/>
              <a:tblGrid>
                <a:gridCol w="3496069"/>
                <a:gridCol w="3632723"/>
              </a:tblGrid>
              <a:tr h="71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Диагностируемые параметры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Формы отслеживания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Знания, умения, навыки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Опросы, выставки, итоговое занятие с оценкой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Самооценка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Тест </a:t>
                      </a:r>
                      <a:r>
                        <a:rPr lang="ru-RU" sz="18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Спилбергера</a:t>
                      </a: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 Ч.Д.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Познавательная активность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Тест Юркевич В.С.«</a:t>
                      </a:r>
                      <a:r>
                        <a:rPr lang="ru-RU" sz="18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Вообразилия</a:t>
                      </a:r>
                      <a:r>
                        <a:rPr lang="ru-RU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Ценности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Тест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Дереклеевой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 Н.И. «Недописанный тезис»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Психологический климат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Тест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Райгородского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 Д.Я. «Социальная дистанция»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Удовлетворенность занятиями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</a:rPr>
                        <a:t>Анкетирование, 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Работа по сохранению и укреплению здоровья детей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Documents and Settings\555\Рабочий стол\deti1201.jpg"/>
          <p:cNvPicPr/>
          <p:nvPr/>
        </p:nvPicPr>
        <p:blipFill>
          <a:blip r:embed="rId2" cstate="print"/>
          <a:srcRect l="15072" t="5405" r="23476" b="8108"/>
          <a:stretch>
            <a:fillRect/>
          </a:stretch>
        </p:blipFill>
        <p:spPr bwMode="auto">
          <a:xfrm>
            <a:off x="1115616" y="2132856"/>
            <a:ext cx="3024336" cy="2304256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3" descr="C:\Documents and Settings\555\Рабочий стол\Сарбай\IMGP2409.JPG"/>
          <p:cNvPicPr>
            <a:picLocks/>
          </p:cNvPicPr>
          <p:nvPr/>
        </p:nvPicPr>
        <p:blipFill>
          <a:blip r:embed="rId3" cstate="print"/>
          <a:srcRect l="-5000"/>
          <a:stretch>
            <a:fillRect/>
          </a:stretch>
        </p:blipFill>
        <p:spPr bwMode="auto">
          <a:xfrm>
            <a:off x="5076056" y="2132856"/>
            <a:ext cx="3024336" cy="2304256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16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247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 ГБОУ СОШ № 1 «ОЦ» Борское ДДТ «Гармония»</vt:lpstr>
      <vt:lpstr>ЦЕЛЬ </vt:lpstr>
      <vt:lpstr>ЗАДАЧИ</vt:lpstr>
      <vt:lpstr>ПЕДАГОГИЧЕСКИЕ ТЕХНОЛОГИИ И МЕТОДИКИ</vt:lpstr>
      <vt:lpstr>ОРГАНИЗАНИЯ ПРОЦЕССА ОБУЧЕНИЯ</vt:lpstr>
      <vt:lpstr>УРОВНИ ОБУЧЕННОСТИ</vt:lpstr>
      <vt:lpstr>ФОРМЫ  КОНТРОЛЯ</vt:lpstr>
      <vt:lpstr>психолого-педагогическая диагностика </vt:lpstr>
      <vt:lpstr>Работа по сохранению и укреплению здоровья детей</vt:lpstr>
      <vt:lpstr>воспитательная работа </vt:lpstr>
      <vt:lpstr>РАБОТА С РОДИТЕЛЯМИ </vt:lpstr>
      <vt:lpstr>НАШИ ДОСТИЖЕНИЯ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555</cp:lastModifiedBy>
  <cp:revision>279</cp:revision>
  <dcterms:modified xsi:type="dcterms:W3CDTF">2014-06-28T16:23:46Z</dcterms:modified>
</cp:coreProperties>
</file>