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8" r:id="rId4"/>
    <p:sldId id="273" r:id="rId5"/>
    <p:sldId id="260" r:id="rId6"/>
    <p:sldId id="263" r:id="rId7"/>
    <p:sldId id="264" r:id="rId8"/>
    <p:sldId id="261" r:id="rId9"/>
    <p:sldId id="270" r:id="rId10"/>
    <p:sldId id="272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62DE23-0740-447D-BE58-209C34586F1F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50E99B-C8B2-4211-A830-B8C6F410B4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Кедр – </a:t>
            </a: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гордость сибирской тайги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4758680" cy="28083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Презентация</a:t>
            </a:r>
          </a:p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Знаменщиковой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Галины Михайловны,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учителя географии и биологии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МАОУ гимназии №69 имени Есенина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Города Липецка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Ягоды и все растения, произрастающие в кедровниках, богаче витаминами и провитаминами, чем растущие в других лесах. Это объясняется тем, что фитонциды кедра активно содействуют образованию в растениях и плодах витаминов и других биологически активных веществ. Благотворное воздействие оказывают фитонциды и на человека, в первую очередь на нервную, сердечно-сосудистую системы и органы дыхания.</a:t>
            </a:r>
          </a:p>
        </p:txBody>
      </p:sp>
      <p:pic>
        <p:nvPicPr>
          <p:cNvPr id="5124" name="Picture 4" descr="&amp;Ocy;&amp;scy;&amp;iecy;&amp;ncy;&amp;softcy;. &amp;Zcy;&amp;ocy;&amp;lcy;&amp;ocy;&amp;tcy;&amp;acy;&amp;yacy; &amp;ocy;&amp;scy;&amp;iecy;&amp;ncy;&amp;softcy;. - &amp;Ocy;&amp;Bcy;&amp;Ocy;&amp;Icy; &amp;Ncy;&amp;Acy; &amp;Rcy;&amp;Acy;&amp;Bcy;&amp;Ocy;&amp;CHcy;&amp;Icy;&amp;Jcy; &amp;Scy;&amp;Tcy;&amp;Ocy;&amp;Lcy; - &amp;Fcy;&amp;ocy;&amp;tcy;&amp;ocy;&amp;acy;&amp;lcy;&amp;softcy;&amp;bcy;&amp;ocy;&amp;mcy;&amp;ycy; - &amp;Vcy; &amp;dcy;&amp;iecy;&amp;rcy;&amp;iecy;&amp;vcy;&amp;ncy;&amp;iecy; &amp;ucy; &amp;Lcy;&amp;iecy;&amp;shcy;&amp;iecy;&amp;g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6916"/>
            <a:ext cx="3384376" cy="253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Acy;&amp;lcy;&amp;iecy;&amp;kcy;&amp;scy;&amp;acy;&amp;ncy;&amp;dcy;&amp;rcy;&amp;ocy;&amp;vcy;&amp;tscy;&amp;ycy; &amp;scy;&amp;mcy;&amp;ocy;&amp;gcy;&amp;ucy;&amp;tcy; &amp;zcy;&amp;acy;&amp;rcy;&amp;acy;&amp;bcy;&amp;ocy;&amp;tcy;&amp;acy;&amp;tcy;&amp;softcy; &amp;ncy;&amp;acy; &amp;yacy;&amp;gcy;&amp;ocy;&amp;dcy;&amp;acy;&amp;kh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7" y="3573016"/>
            <a:ext cx="34045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79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293096"/>
            <a:ext cx="9001000" cy="203150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Современные биологи подтвердили древнюю мысль – у кедра есть душа. Это удивительное дерево имеет те же биологические ритмы, что и человек. Кедр проявляет свою активность не в четко определенные часы, как другие деревья, а в зависимости от внешних обстоятельств. Например, в пасмурные дни летом он “просыпается” в 10 часов утра, а в ясные дни – с рассветом; имеет перерыв деятельности днем с 15 до 16 часов. Вечером кедр “активен” до 23 часов, а затем “засыпает” на ночь. </a:t>
            </a:r>
          </a:p>
        </p:txBody>
      </p:sp>
      <p:pic>
        <p:nvPicPr>
          <p:cNvPr id="6146" name="Picture 2" descr="&amp;Rcy;&amp;acy;&amp;scy;&amp;tcy;&amp;iecy;&amp;ncy;&amp;icy;&amp;yacy; &amp;dcy;&amp;lcy;&amp;yacy; &amp;rcy;&amp;acy;&amp;scy;&amp;kcy;&amp;acy;&amp;chcy;&amp;kcy;&amp;icy; &amp;bcy;&amp;icy;&amp;ocy;&amp;lcy;&amp;ocy;&amp;gcy;&amp;icy;&amp;chcy;&amp;iecy;&amp;scy;&amp;kcy;&amp;ocy;&amp;gcy;&amp;ocy; &amp;rcy;&amp;icy;&amp;tcy;&amp;m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362"/>
            <a:ext cx="2418906" cy="2411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Fcy;&amp;ocy;&amp;tcy;&amp;ocy;&amp;gcy;&amp;rcy;&amp;acy;&amp;fcy;&amp;icy;&amp;yacy; &amp;kcy;&amp;iecy;&amp;dcy;&amp;rcy;&amp;acy; &amp;scy;&amp;icy;&amp;bcy;&amp;icy;&amp;rcy;&amp;scy;&amp;kcy;&amp;ocy;&amp;gcy;&amp;o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84" y="836712"/>
            <a:ext cx="474199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89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11424"/>
          </a:xfrm>
        </p:spPr>
        <p:txBody>
          <a:bodyPr/>
          <a:lstStyle/>
          <a:p>
            <a:r>
              <a:rPr lang="ru-RU" dirty="0"/>
              <a:t>Зимой его жизненные циклы не прекращаются, как у других деревьев, он бодрствует, но только “спит” гораздо дольше. </a:t>
            </a:r>
          </a:p>
        </p:txBody>
      </p:sp>
      <p:pic>
        <p:nvPicPr>
          <p:cNvPr id="7170" name="Picture 2" descr="http://img-fotki.yandex.ru/get/6410/77287586.71/0_ed5d5_6b8a6c41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49264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Rcy;&amp;acy;&amp;scy;&amp;tcy;&amp;iecy;&amp;ncy;&amp;icy;&amp;yacy; &amp;dcy;&amp;lcy;&amp;yacy; &amp;rcy;&amp;acy;&amp;scy;&amp;kcy;&amp;acy;&amp;chcy;&amp;kcy;&amp;icy; &amp;bcy;&amp;icy;&amp;ocy;&amp;lcy;&amp;ocy;&amp;gcy;&amp;icy;&amp;chcy;&amp;iecy;&amp;scy;&amp;kcy;&amp;ocy;&amp;gcy;&amp;ocy; &amp;rcy;&amp;icy;&amp;tcy;&amp;m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8" y="260648"/>
            <a:ext cx="2418906" cy="2411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962672" cy="86409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istral" pitchFamily="66" charset="0"/>
              </a:rPr>
              <a:t>Мифы </a:t>
            </a:r>
            <a:endParaRPr lang="ru-RU" sz="8000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824536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 незапамятных времен говорят люди о Мировом Древе, корни которого скрепляют землю и омываются священными водами загробного мира, ствол обвивает змея – символ спирального движения энергии, а крона уходит в Космос…</a:t>
            </a:r>
          </a:p>
          <a:p>
            <a:r>
              <a:rPr lang="ru-RU" dirty="0"/>
              <a:t>Носители тайных сакральных Знаний Шумера верили, что кедр, символ могущества, величия и бессмертия, был создан Богом как накопитель энергии Космоса на земле. И поэтому ему было дано священное право иметь собственные имена, в зависимости от места произрастания и предназначения – религиозного, целебного, строительного и даже эталонного, в качестве меры обмена, намного дороже золота. Все это подтверждают глиняные таблички </a:t>
            </a:r>
            <a:r>
              <a:rPr lang="ru-RU" dirty="0" err="1"/>
              <a:t>семитысячелетней</a:t>
            </a:r>
            <a:r>
              <a:rPr lang="ru-RU" dirty="0"/>
              <a:t> давности, найденные при археологических раскопках древнего Шумерского царства.</a:t>
            </a:r>
          </a:p>
          <a:p>
            <a:endParaRPr lang="ru-RU" dirty="0"/>
          </a:p>
        </p:txBody>
      </p:sp>
      <p:pic>
        <p:nvPicPr>
          <p:cNvPr id="8194" name="Picture 2" descr="&amp;Tcy;&amp;acy;&amp;icy;&amp;ncy;&amp;scy;&amp;tcy;&amp;vcy;&amp;ocy; &amp;dcy;&amp;iecy;&amp;rcy;&amp;iecy;&amp;vcy;&amp;softcy;&amp;iecy;&amp;vcy; &amp;Zcy;&amp;acy;&amp;pcy;&amp;icy;&amp;scy;&amp;icy; p_i_f &amp;Ucy;&amp;Ocy;&amp;L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86150" cy="5086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44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544616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Глава шумерского пантеона – бог 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</a:rPr>
              <a:t>Эа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, символизирующий очищающую воду – считался покровителем кедра. 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</a:rPr>
              <a:t>Эа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 – источник недосягаемой, скрытой мудрости и тайных знаний, которые мог даровать достойному человеку. А самое важное, что он дарил людям – это Жизнь. Ему принадлежали все благородные металлы, он считался покровителем кузнецов, ремесел, культуры, искусства и науки. Таков же и Кедр – наравне с 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</a:rPr>
              <a:t>Эа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 он олицетворяет красоту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(вода в представлении шумеров являла собой что-то величественно прекрасное), 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стабильность, бессмертие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(некоторые кедры-патриархи достигают возраста 2000 лет), 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здоровье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(то есть жизнь), 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силу, процветание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(развитие культуры, искусств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 и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науки), 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божественную гордость и величие. Спрос на кедр в Древнем мире был так велик, что уже в самой древней “Поэме о Гильгамеше” упоминается чудовище, охранявшее кедровую рощу от посторонних посягательств. Божественно-кедровую эстафету Шумера переняли впоследствии и другие народы.</a:t>
            </a:r>
          </a:p>
        </p:txBody>
      </p:sp>
      <p:pic>
        <p:nvPicPr>
          <p:cNvPr id="9218" name="Picture 2" descr="&amp;SHcy;&amp;ucy;&amp;mcy;&amp;iecy;&amp;rcy;&amp;ocy;-&amp;acy;&amp;kcy;&amp;kcy;&amp;acy;&amp;dcy;&amp;scy;&amp;kcy;&amp;icy;&amp;iecy; &amp;bcy;&amp;ocy;&amp;g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87" y="548680"/>
            <a:ext cx="3177127" cy="541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2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ghostship.pirat-seawolf.com/images/cabin/egip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60"/>
            <a:ext cx="3995935" cy="23050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xlegio.ru/netcat_files/Image/fleet/04-phoenicianmerchant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18" y="-1826"/>
            <a:ext cx="3162823" cy="214868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Финикияне строили из кедра галеры, большим спросом пользовался кедр и у ассирийцев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Флот из кедра построил и легендарный библейский царь Соломон, выстроивший, также целиком из кедра, Храм Иерусалимский и свой </a:t>
            </a:r>
            <a:r>
              <a:rPr lang="ru-RU" b="1" dirty="0"/>
              <a:t>огромный царский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дворец, взамен отдавший за этот драгоценный материал двадцать городов. Дерево гофер, из которого Ной построил свой </a:t>
            </a:r>
            <a:r>
              <a:rPr lang="ru-RU" b="1" dirty="0"/>
              <a:t>ковчег – это кедр, растущий на </a:t>
            </a:r>
            <a:r>
              <a:rPr lang="ru-RU" b="1" dirty="0" err="1"/>
              <a:t>Бахрейнских</a:t>
            </a:r>
            <a:r>
              <a:rPr lang="ru-RU" b="1" dirty="0"/>
              <a:t> островах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b="1" dirty="0"/>
              <a:t>Непременным атрибутом посвящения царей древнего Иранского государства – Хорасана – была чаша кедровой смолы. У друидов, таинственных лесных кельтских жрецов, чаша Кедровой смолы называлась Чашей Жизни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908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/>
              <a:t>Самые важные и влиятельные греческие и римские боги и родоначальники увековечивались в бюстах именно из кедра. А римские императоры, пытаясь охранить кедровые рощи для собственных августейших нужд, устанавливали в таких местах таблички с надписями “собственность сената и народа Рима</a:t>
            </a:r>
            <a:r>
              <a:rPr lang="ru-RU" sz="3200" dirty="0" smtClean="0"/>
              <a:t>”.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/>
              <a:t>В современном Ливане кедр величаво украшает государственный флаг.</a:t>
            </a:r>
          </a:p>
        </p:txBody>
      </p:sp>
    </p:spTree>
    <p:extLst>
      <p:ext uri="{BB962C8B-B14F-4D97-AF65-F5344CB8AC3E}">
        <p14:creationId xmlns="" xmlns:p14="http://schemas.microsoft.com/office/powerpoint/2010/main" val="21940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istral" pitchFamily="66" charset="0"/>
              </a:rPr>
              <a:t>Легенды о кедре</a:t>
            </a:r>
            <a:endParaRPr lang="ru-RU" sz="8000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980728"/>
            <a:ext cx="3312368" cy="58326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одна из </a:t>
            </a:r>
            <a:r>
              <a:rPr lang="ru-RU" dirty="0" smtClean="0"/>
              <a:t>легенд </a:t>
            </a:r>
            <a:r>
              <a:rPr lang="ru-RU" dirty="0"/>
              <a:t>приведена в книге М.К. Кука «Замечательные явления растительной жизни». В ней говорится, что кедр по началу как дерево исключительно красивое рос только в раю. Сын первого человека – Адама добыл 3 кедровых семечка, вложил их в рот умершему отцу и похоронил его. Из этих семян выросли в последствии деревья: сосна, кипарис и кедр.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635896" y="908720"/>
            <a:ext cx="5400600" cy="568863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600" dirty="0"/>
              <a:t>Кедр (легенда Алтая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smtClean="0"/>
              <a:t>Однажды </a:t>
            </a:r>
            <a:r>
              <a:rPr lang="ru-RU" sz="1600" dirty="0"/>
              <a:t>в глухой кедровой тайге утомленный охотник расположился на ночлег под древним развесистым кедром. Кедр был очень стар, ветви его от времени изогнулись, весь ствол покрылся извилинами, а на земле образовался метровый слой хвои, опавшей за всю его </a:t>
            </a:r>
            <a:r>
              <a:rPr lang="ru-RU" sz="1600" dirty="0" err="1"/>
              <a:t>жизнь.Уютно</a:t>
            </a:r>
            <a:r>
              <a:rPr lang="ru-RU" sz="1600" dirty="0"/>
              <a:t> и тепло стало уставшему человеку на такой мягкой перине, крепко заснул охотник на прекрасной хвойной подстилке. Но на рассвете проснулся оттого, что его чуткое ухо уловило чей-то стон. Прислушался охотник и услышал тихий разговор. Это разговаривал старый кедр, под которым спал охотник, с молодым, стоявшим рядом. Старый кедр стонал и жаловался молодому, что обессилел и не может стоять. - Что ж ты не падаешь, ведь я слышал об этом еще вчера? – удивленно заметил молодой кедр. - Я упал бы еще вчера, – ответил старый кедр, – но подо мной лёг спать уставший человек. Пожалел охотник старый кедр, поднялся, крепко обнял когда-то могучий ствол и отошел в сторону. Тут же закачался старый кедр и со вздохом облегчения упал на землю.</a:t>
            </a:r>
          </a:p>
        </p:txBody>
      </p:sp>
    </p:spTree>
    <p:extLst>
      <p:ext uri="{BB962C8B-B14F-4D97-AF65-F5344CB8AC3E}">
        <p14:creationId xmlns="" xmlns:p14="http://schemas.microsoft.com/office/powerpoint/2010/main" val="3556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Mistral" pitchFamily="66" charset="0"/>
              </a:rPr>
              <a:t>Интересные факты.</a:t>
            </a:r>
            <a:endParaRPr lang="ru-RU" sz="8000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У шумеров кедр считался сакральным растением, до сих пор многие верят, что кедр был создан Богом, как накопитель космической энергии.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Уже во времена существования древних цивилизаций кедр считался лучшим строительным материалом. Из кедровой древесины создавались саркофаги фараонов, строились храмы и дворцы.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 друидов – кельтских жрецов, чаша со смолой кедра называлась “Чашей жизни”.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Молекулы </a:t>
            </a:r>
            <a:r>
              <a:rPr lang="ru-RU" dirty="0"/>
              <a:t>кислорода соединяются с фитонцидами и их лечебная мощь возрастает в три раза. В результате этого синтеза образуются </a:t>
            </a:r>
            <a:r>
              <a:rPr lang="ru-RU" dirty="0" err="1"/>
              <a:t>озониды</a:t>
            </a:r>
            <a:r>
              <a:rPr lang="ru-RU" dirty="0"/>
              <a:t>, который и обладают этими лечебными свойствами.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Благодаря всё тем же уникальным свойствам, молоко дольше не скисает в посуде из кедра. В шкафах с одеждой, сделанных из его древесины, не заводится моль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Комары и клещи пуще огня боятся эфира, выделяемого этим деревом.</a:t>
            </a:r>
            <a:br>
              <a:rPr lang="ru-RU" dirty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Кедровые </a:t>
            </a:r>
            <a:r>
              <a:rPr lang="ru-RU" dirty="0"/>
              <a:t>орехи отличаются тем, что в них содержится до 79% жира. В свое время сибиряки изобрели рецепт растительных сливок из кедра, питательность которых гораздо выше, нежели у коровьих. Именно поэтому кедр является замечательной альтернативой, особенно для тех людей, которые страдают непереносимостью лактозы.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21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91008"/>
            <a:ext cx="7848872" cy="446449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Подводя итог можно сказать ,что кедр является царем среди деревьев Сибири ,не даром его упоминают во многих сказках (в виде старца-мудреца),об этом дереве сложено множество легенд ,мифов . Его использовали с древних времен для строения культовых изделий в гробницах фараонов , его масло ценилось на вес золота и во многих культурах это дерево считалось божественным ( посланником богов ,соединяющим Землю и космос).Кедр так же полезен для человека . Делая эту презентацию , я узнала много нового и интересного и я хотела бы поделиться с вами этой информацией.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39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980728"/>
            <a:ext cx="5122912" cy="5877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Кедр или цедр (</a:t>
            </a:r>
            <a:r>
              <a:rPr lang="ru-RU" dirty="0" err="1" smtClean="0"/>
              <a:t>Ceder</a:t>
            </a:r>
            <a:r>
              <a:rPr lang="ru-RU" dirty="0" smtClean="0"/>
              <a:t>) — это старинное название европейского кедра. Так называли его древние римляне. При захвате острова Крит римляне увидели там деревья, очень похожие по форме кроны и шишек на популярное дерево их родины, и назвали их кедровыми (</a:t>
            </a:r>
            <a:r>
              <a:rPr lang="ru-RU" dirty="0" err="1" smtClean="0"/>
              <a:t>cedrus</a:t>
            </a:r>
            <a:r>
              <a:rPr lang="ru-RU" dirty="0" smtClean="0"/>
              <a:t>), то есть похожими на кедр деревьями. Этот термин стал научным родовым названием этих деревьев. </a:t>
            </a:r>
          </a:p>
          <a:p>
            <a:r>
              <a:rPr lang="ru-RU" dirty="0" smtClean="0"/>
              <a:t>Возможно, название кедра пришло к нам от наших западных славян с Балканского полуострова, где православие принято несколько раньше, а кедр растет поблизости. А от болгар вместе с письменностью он перешел к восточным славянам</a:t>
            </a:r>
            <a:endParaRPr lang="ru-RU" dirty="0"/>
          </a:p>
        </p:txBody>
      </p:sp>
      <p:pic>
        <p:nvPicPr>
          <p:cNvPr id="78850" name="Picture 2" descr="http://palladium-group.ru/common/kedrsibir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168352" cy="5703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546848" cy="5877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Первые сведения о </a:t>
            </a:r>
            <a:r>
              <a:rPr lang="ru-RU" b="1" i="1" dirty="0" smtClean="0"/>
              <a:t>кедре сибирском,</a:t>
            </a:r>
            <a:r>
              <a:rPr lang="ru-RU" dirty="0" smtClean="0"/>
              <a:t> как и имена землепроходцев, собравших их, теряются в глубине веков.</a:t>
            </a:r>
          </a:p>
          <a:p>
            <a:r>
              <a:rPr lang="ru-RU" dirty="0" smtClean="0"/>
              <a:t>Известно, что знакомство русских с Сибирью состоялось еще в 9 веке, когда предприимчивые поморские и новгородские купцы по суше, через Каменный пояс, и по холодному Студеному морю направлялись за пушниной в низовья Оби. Наиболее ранние сведения о Сибири встречаются в Новгородских летописях 9-12 веков. </a:t>
            </a:r>
          </a:p>
          <a:p>
            <a:endParaRPr lang="ru-RU" dirty="0"/>
          </a:p>
        </p:txBody>
      </p:sp>
      <p:pic>
        <p:nvPicPr>
          <p:cNvPr id="79874" name="Picture 2" descr="http://landbuilding.ru/wp-content/uploads/2013/01/kedr-sibir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78" y="836712"/>
            <a:ext cx="3797598" cy="548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www.kedr76.ru/images/articles/articles/Ekologicheskie_osobennosti/8bd2a5210aaefdc69b7eca7cd49c68e5.jpg"/>
          <p:cNvPicPr>
            <a:picLocks noChangeAspect="1" noChangeArrowheads="1"/>
          </p:cNvPicPr>
          <p:nvPr/>
        </p:nvPicPr>
        <p:blipFill>
          <a:blip r:embed="rId2" cstate="print"/>
          <a:srcRect b="23287"/>
          <a:stretch>
            <a:fillRect/>
          </a:stretch>
        </p:blipFill>
        <p:spPr bwMode="auto">
          <a:xfrm>
            <a:off x="395534" y="2852936"/>
            <a:ext cx="817546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Кедр - род деревьев семейства Сосновые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природе ареал рода охватывает южные и восточные горные районы Средиземноморья и западные районы Гималаев.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Семена, ввиду смолистости, не поедаются грызунами.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Вечнозелёные деревья высотой до 40—50 метров, с раскидистой кроной.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Кора тёмно-серая, на молодых стволах гладкая, на старых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растрескивающаяся, чешуйчатая.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Шишки кедра созревают на второй или третий год.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Цветет кедр осенью</a:t>
            </a:r>
            <a:endParaRPr lang="ru-RU" sz="28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0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176464" cy="547260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Кедр сибирский </a:t>
            </a:r>
            <a:r>
              <a:rPr lang="ru-RU" dirty="0" smtClean="0"/>
              <a:t>- вечнозеленое дерево в оптимальных условиях достигает 35-40 метров в высоту и до 1.8 метра в диаметре. Ствол прямой ровный</a:t>
            </a:r>
          </a:p>
          <a:p>
            <a:r>
              <a:rPr lang="ru-RU" dirty="0" smtClean="0"/>
              <a:t>Кедр – сосновый долгожитель. Его возраст может достигать 400 лет, однако в среднем кедры живут 200-250 лет</a:t>
            </a:r>
            <a:br>
              <a:rPr lang="ru-RU" dirty="0" smtClean="0"/>
            </a:br>
            <a:r>
              <a:rPr lang="ru-RU" dirty="0" smtClean="0"/>
              <a:t>Стоит отметить, что в крайне благоприятных условиях дерево может жить и 800 лет.</a:t>
            </a:r>
            <a:endParaRPr lang="ru-RU" dirty="0"/>
          </a:p>
        </p:txBody>
      </p:sp>
      <p:pic>
        <p:nvPicPr>
          <p:cNvPr id="77832" name="Picture 8" descr="http://kedrovik.forest.ru/images/03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168181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39952" y="908720"/>
            <a:ext cx="4701208" cy="56852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Главное богатство сибирского кедра — его </a:t>
            </a:r>
            <a:r>
              <a:rPr lang="ru-RU" b="1" i="1" dirty="0" smtClean="0"/>
              <a:t>орехи</a:t>
            </a:r>
            <a:r>
              <a:rPr lang="ru-RU" dirty="0" smtClean="0"/>
              <a:t>.  Орехи очень вкусные, питательные и целебные</a:t>
            </a:r>
          </a:p>
          <a:p>
            <a:r>
              <a:rPr lang="ru-RU" dirty="0" smtClean="0"/>
              <a:t>Кедровый орех - это кладезь полезных веществ. Ядро кедрового ореха содержит 55-66 % жиров, 13,5-20 % белков, крахмал, сахара, витамины. Ядра кедрового ореха богаты витаминами группы B, витаминами E и K, а также железом, фосфором, цинком, магнием, медью и особенно марганцем. </a:t>
            </a:r>
          </a:p>
          <a:p>
            <a:r>
              <a:rPr lang="ru-RU" dirty="0" smtClean="0"/>
              <a:t>Ядро ореха кедра сибирского используется в пищу и служит сырьём для получения кедрового (орехового) масла.</a:t>
            </a:r>
            <a:endParaRPr lang="ru-RU" dirty="0"/>
          </a:p>
        </p:txBody>
      </p:sp>
      <p:pic>
        <p:nvPicPr>
          <p:cNvPr id="81922" name="Picture 2" descr="http://www.poetomu.ru/_pu/0/19167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86557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24" name="Picture 4" descr="http://shkolazhizni.ru/img/content/i68/68648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35312"/>
            <a:ext cx="3888432" cy="276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24744"/>
            <a:ext cx="4330824" cy="519985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Смола кедра</a:t>
            </a:r>
            <a:r>
              <a:rPr lang="ru-RU" dirty="0" smtClean="0"/>
              <a:t>, или, по-другому, живица имеет удивительную способность заживлении ран и порезов. Сибиряки и таежники много лет знают о свойствах анестезирующего характера живицы и используют ее при обработке ран, при лечении нагноений, фурункулов, ожогов, и даже укусов змей.</a:t>
            </a:r>
            <a:endParaRPr lang="ru-RU" dirty="0"/>
          </a:p>
        </p:txBody>
      </p:sp>
      <p:pic>
        <p:nvPicPr>
          <p:cNvPr id="82946" name="Picture 2" descr="http://www.kedr76.ru/images/articles/articles/smola_i_zhivitsa/1b6fa1a2a75de09bf59734975e3e09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93793"/>
            <a:ext cx="4032447" cy="554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24744"/>
            <a:ext cx="4536504" cy="561662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Древесина кедра </a:t>
            </a:r>
            <a:r>
              <a:rPr lang="ru-RU" dirty="0" smtClean="0"/>
              <a:t>мягкая, с приятным запахом, высоко ценится, применяется, в частности, для производства карандашей.</a:t>
            </a:r>
          </a:p>
          <a:p>
            <a:r>
              <a:rPr lang="ru-RU" dirty="0" smtClean="0"/>
              <a:t>В традиционных ремёслах, кроме древесины, используются тонкие корни кедра. Из них плетут сосуды разных форм и размеров — корневатики.</a:t>
            </a:r>
          </a:p>
          <a:p>
            <a:r>
              <a:rPr lang="ru-RU" dirty="0" smtClean="0"/>
              <a:t>Древесина обладает резонансными свойствами, из неё делают рояли, арфы, гитары</a:t>
            </a:r>
          </a:p>
          <a:p>
            <a:endParaRPr lang="ru-RU" dirty="0"/>
          </a:p>
        </p:txBody>
      </p:sp>
      <p:pic>
        <p:nvPicPr>
          <p:cNvPr id="76802" name="Picture 2" descr="http://stoljar.ru/wp-content/uploads/2014/04/%D1%82%D0%BE%D0%BA%D0%B0%D1%80%D0%BD%D1%8B%D0%B5-%D0%B8%D0%B7%D0%B4%D0%B5%D0%BB%D0%B8%D1%8F-%D0%B8%D0%B7-%D0%B4%D0%B5%D1%80%D0%B5%D0%B2%D0%B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4095750" cy="2476501"/>
          </a:xfrm>
          <a:prstGeom prst="rect">
            <a:avLst/>
          </a:prstGeom>
          <a:noFill/>
        </p:spPr>
      </p:pic>
      <p:pic>
        <p:nvPicPr>
          <p:cNvPr id="76804" name="Picture 4" descr="http://demiart.ru/forum/uploads14/post-603104-1387437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00713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114800" cy="5055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Удивительны </a:t>
            </a:r>
            <a:r>
              <a:rPr lang="ru-RU" dirty="0" err="1" smtClean="0"/>
              <a:t>фитонцидные</a:t>
            </a:r>
            <a:r>
              <a:rPr lang="ru-RU" dirty="0" smtClean="0"/>
              <a:t> свойства кедра: воздух в кедровом лесу практически стерилен от болезнетворных микробов. За сутки гектар этих хвойных колоссов выделяет более 30 кг летучих органических веществ, которые имеют огромную бактерицидную силу</a:t>
            </a:r>
            <a:r>
              <a:rPr lang="ru-RU" dirty="0"/>
              <a:t>. По мнению исследователей, этого количества фитонцидов достаточно, чтобы в большом городе обезвредить все болезнетворные микробы.</a:t>
            </a:r>
          </a:p>
        </p:txBody>
      </p:sp>
      <p:pic>
        <p:nvPicPr>
          <p:cNvPr id="1028" name="Picture 4" descr="&amp;Scy;&amp;tcy;&amp;vcy;&amp;ocy;&amp;lcy;&amp;ycy; &amp;Scy;&amp;icy;&amp;bcy;&amp;icy;&amp;rcy;&amp;scy;&amp;kcy;&amp;ocy;&amp;gcy;&amp;ocy; &amp;Kcy;&amp;iecy;&amp;dcy;&amp;rcy;&amp;acy; - &amp;fcy;&amp;ocy;&amp;tcy;&amp;ocy; - &amp;Kcy;&amp;iecy;&amp;dcy;&amp;r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19153" cy="511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1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223713"/>
      </a:dk1>
      <a:lt1>
        <a:srgbClr val="9BCF78"/>
      </a:lt1>
      <a:dk2>
        <a:srgbClr val="33521D"/>
      </a:dk2>
      <a:lt2>
        <a:srgbClr val="33521D"/>
      </a:lt2>
      <a:accent1>
        <a:srgbClr val="13200B"/>
      </a:accent1>
      <a:accent2>
        <a:srgbClr val="FDDEC7"/>
      </a:accent2>
      <a:accent3>
        <a:srgbClr val="D02063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1051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Кедр – гордость сибирской тайги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Мифы </vt:lpstr>
      <vt:lpstr>Слайд 14</vt:lpstr>
      <vt:lpstr>Слайд 15</vt:lpstr>
      <vt:lpstr>Слайд 16</vt:lpstr>
      <vt:lpstr>Легенды о кедре</vt:lpstr>
      <vt:lpstr>Интересные факты.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Кедр – гордость сибирской тайги</dc:title>
  <dc:creator>Елена</dc:creator>
  <cp:lastModifiedBy>2</cp:lastModifiedBy>
  <cp:revision>28</cp:revision>
  <dcterms:created xsi:type="dcterms:W3CDTF">2014-10-09T17:48:11Z</dcterms:created>
  <dcterms:modified xsi:type="dcterms:W3CDTF">2015-01-08T16:42:22Z</dcterms:modified>
</cp:coreProperties>
</file>