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0E380-1D92-4F83-8D3F-D4FF24BFE8F2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923DC-3702-45A3-9409-B65450743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6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ДОРОГА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К ДОБРОМУ ЗДОРОВЬЮ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7016824" cy="16337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Рекомендации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 smtClean="0">
                <a:solidFill>
                  <a:srgbClr val="002060"/>
                </a:solidFill>
              </a:rPr>
              <a:t>занятий оздоровительным бегом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Здоровых А.А., учитель физической культуры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2290" name="Picture 2" descr="http://im2-tub-ru.yandex.net/i?id=427135939-33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79410"/>
            <a:ext cx="2652886" cy="20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7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285293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Бег-это неиссякаемый источник здоровья, бодрости и красоты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2-tub-ru.yandex.net/i?id=744515999-67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11638"/>
            <a:ext cx="5248527" cy="388391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482423"/>
      </p:ext>
    </p:extLst>
  </p:cSld>
  <p:clrMapOvr>
    <a:masterClrMapping/>
  </p:clrMapOvr>
  <p:transition advTm="1523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402336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Если не бегаешь, пока здоров, придется бегать,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когда заболеешь.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                                         Гораций</a:t>
            </a:r>
            <a:endParaRPr lang="ru-RU" dirty="0"/>
          </a:p>
        </p:txBody>
      </p:sp>
      <p:pic>
        <p:nvPicPr>
          <p:cNvPr id="9218" name="Picture 2" descr="http://im7-tub-ru.yandex.net/i?id=404351255-35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410445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774356"/>
      </p:ext>
    </p:extLst>
  </p:cSld>
  <p:clrMapOvr>
    <a:masterClrMapping/>
  </p:clrMapOvr>
  <p:transition advTm="10032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Задачи: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/>
              <a:t>у</a:t>
            </a:r>
            <a:r>
              <a:rPr lang="ru-RU" dirty="0" smtClean="0"/>
              <a:t>крепление здоровья и профилактика заболеваний;</a:t>
            </a:r>
          </a:p>
          <a:p>
            <a:pPr eaLnBrk="1" hangingPunct="1"/>
            <a:r>
              <a:rPr lang="ru-RU" dirty="0"/>
              <a:t>п</a:t>
            </a:r>
            <a:r>
              <a:rPr lang="ru-RU" dirty="0" smtClean="0"/>
              <a:t>овышение двигательной активности и работоспособности у учащихся;</a:t>
            </a:r>
          </a:p>
          <a:p>
            <a:pPr eaLnBrk="1" hangingPunct="1"/>
            <a:r>
              <a:rPr lang="ru-RU" dirty="0" smtClean="0"/>
              <a:t> формирование навыков здорового образа жизни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8194" name="Picture 2" descr="http://im3-tub-ru.yandex.net/i?id=246508443-19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1868413" cy="248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04510"/>
      </p:ext>
    </p:extLst>
  </p:cSld>
  <p:clrMapOvr>
    <a:masterClrMapping/>
  </p:clrMapOvr>
  <p:transition advTm="14828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Основные принципы занятий оздоровительным бегом: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ru-RU" dirty="0" smtClean="0"/>
              <a:t>Бег - это удовольствие.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ru-RU" dirty="0" smtClean="0"/>
              <a:t>С чего начать?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ru-RU" dirty="0" smtClean="0"/>
              <a:t>Найди свой темп.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ru-RU" dirty="0" smtClean="0"/>
              <a:t>Не забывать о самоконтроле.</a:t>
            </a:r>
          </a:p>
          <a:p>
            <a:pPr marL="514350" indent="-514350" eaLnBrk="1" hangingPunct="1">
              <a:buFont typeface="Trebuchet MS" pitchFamily="34" charset="0"/>
              <a:buAutoNum type="arabicPeriod"/>
            </a:pPr>
            <a:r>
              <a:rPr lang="ru-RU" dirty="0" smtClean="0"/>
              <a:t>Главная цель - это укрепление здоровья.</a:t>
            </a:r>
          </a:p>
        </p:txBody>
      </p:sp>
      <p:pic>
        <p:nvPicPr>
          <p:cNvPr id="7170" name="Picture 2" descr="http://im4-tub-ru.yandex.net/i?id=2173945-47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658" y="1772816"/>
            <a:ext cx="334837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3142203"/>
      </p:ext>
    </p:extLst>
  </p:cSld>
  <p:clrMapOvr>
    <a:masterClrMapping/>
  </p:clrMapOvr>
  <p:transition advTm="22906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Основной стимул занятий оздоровительным бегом: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dirty="0" smtClean="0"/>
              <a:t>удовольствие, которое он приносит;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dirty="0" smtClean="0"/>
              <a:t>чувство гордости от преодоления собственной лени и малоподвижного образа жизни;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dirty="0"/>
              <a:t>п</a:t>
            </a:r>
            <a:r>
              <a:rPr lang="ru-RU" dirty="0" smtClean="0"/>
              <a:t>ольза от улучшения работы легких, сердца, головного мозга и мышц;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dirty="0" smtClean="0"/>
              <a:t> более быстрое восстановление организма после умственных нагрузок в школе.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460118"/>
      </p:ext>
    </p:extLst>
  </p:cSld>
  <p:clrMapOvr>
    <a:masterClrMapping/>
  </p:clrMapOvr>
  <p:transition advTm="266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 чего начать?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Получить разрешение врача.</a:t>
            </a:r>
          </a:p>
          <a:p>
            <a:pPr eaLnBrk="1" hangingPunct="1"/>
            <a:r>
              <a:rPr lang="ru-RU" dirty="0" smtClean="0"/>
              <a:t>Выбрать время и место, удобные для занятий.</a:t>
            </a:r>
          </a:p>
          <a:p>
            <a:pPr eaLnBrk="1" hangingPunct="1"/>
            <a:r>
              <a:rPr lang="ru-RU" dirty="0" smtClean="0"/>
              <a:t>Осуществлять разминку перед бегом.</a:t>
            </a:r>
          </a:p>
          <a:p>
            <a:pPr eaLnBrk="1" hangingPunct="1"/>
            <a:r>
              <a:rPr lang="ru-RU" dirty="0" smtClean="0"/>
              <a:t>Обеспечить постепенность увеличения нагрузки.</a:t>
            </a:r>
          </a:p>
          <a:p>
            <a:pPr eaLnBrk="1" hangingPunct="1"/>
            <a:r>
              <a:rPr lang="ru-RU" dirty="0" smtClean="0"/>
              <a:t>Выбрать свой темп.</a:t>
            </a:r>
          </a:p>
          <a:p>
            <a:pPr algn="ctr" eaLnBrk="1" hangingPunct="1"/>
            <a:endParaRPr lang="ru-RU" dirty="0" smtClean="0"/>
          </a:p>
        </p:txBody>
      </p:sp>
      <p:pic>
        <p:nvPicPr>
          <p:cNvPr id="5122" name="Picture 2" descr="http://im5-tub-ru.yandex.net/i?id=13891153-35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240532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0002610"/>
      </p:ext>
    </p:extLst>
  </p:cSld>
  <p:clrMapOvr>
    <a:masterClrMapping/>
  </p:clrMapOvr>
  <p:transition advTm="217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Выбираем нагрузку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/>
          <a:lstStyle/>
          <a:p>
            <a:pPr eaLnBrk="1" hangingPunct="1"/>
            <a:r>
              <a:rPr lang="ru-RU" dirty="0" smtClean="0"/>
              <a:t>Индивидуальный подбор нагрузки.</a:t>
            </a:r>
          </a:p>
          <a:p>
            <a:pPr eaLnBrk="1" hangingPunct="1"/>
            <a:r>
              <a:rPr lang="ru-RU" dirty="0" smtClean="0"/>
              <a:t>Выбор темпа и длины дистанции.</a:t>
            </a:r>
          </a:p>
          <a:p>
            <a:pPr eaLnBrk="1" hangingPunct="1"/>
            <a:r>
              <a:rPr lang="ru-RU" dirty="0" smtClean="0"/>
              <a:t>Регулирование нагрузки по пульсу и самочувствию.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098" name="Picture 2" descr="http://im6-tub-ru.yandex.net/i?id=112910733-43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248472" cy="283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2469864"/>
      </p:ext>
    </p:extLst>
  </p:cSld>
  <p:clrMapOvr>
    <a:masterClrMapping/>
  </p:clrMapOvr>
  <p:transition advTm="19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Дневник физкультурника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Настроение.</a:t>
            </a:r>
          </a:p>
          <a:p>
            <a:pPr eaLnBrk="1" hangingPunct="1"/>
            <a:r>
              <a:rPr lang="ru-RU" dirty="0" smtClean="0"/>
              <a:t>Самочувствие.</a:t>
            </a:r>
          </a:p>
          <a:p>
            <a:pPr eaLnBrk="1" hangingPunct="1"/>
            <a:r>
              <a:rPr lang="ru-RU" dirty="0" smtClean="0"/>
              <a:t>Желание заниматься.</a:t>
            </a:r>
          </a:p>
          <a:p>
            <a:pPr eaLnBrk="1" hangingPunct="1"/>
            <a:r>
              <a:rPr lang="ru-RU" dirty="0" smtClean="0"/>
              <a:t>Переносимость занятий.</a:t>
            </a:r>
          </a:p>
          <a:p>
            <a:pPr eaLnBrk="1" hangingPunct="1"/>
            <a:r>
              <a:rPr lang="ru-RU" dirty="0" smtClean="0"/>
              <a:t>Болевые ощущения.</a:t>
            </a:r>
          </a:p>
        </p:txBody>
      </p:sp>
      <p:pic>
        <p:nvPicPr>
          <p:cNvPr id="3074" name="Picture 2" descr="http://im4-tub-ru.yandex.net/i?id=503975258-21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57059"/>
            <a:ext cx="3660998" cy="244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14494"/>
      </p:ext>
    </p:extLst>
  </p:cSld>
  <p:clrMapOvr>
    <a:masterClrMapping/>
  </p:clrMapOvr>
  <p:transition advTm="15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31224" cy="12367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Спутники здоровья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eaLnBrk="1" hangingPunct="1"/>
            <a:r>
              <a:rPr lang="ru-RU" dirty="0" smtClean="0"/>
              <a:t>Соблюдение гигиены.</a:t>
            </a:r>
          </a:p>
          <a:p>
            <a:pPr eaLnBrk="1" hangingPunct="1"/>
            <a:r>
              <a:rPr lang="ru-RU" dirty="0" smtClean="0"/>
              <a:t>Солнце.</a:t>
            </a:r>
          </a:p>
          <a:p>
            <a:pPr eaLnBrk="1" hangingPunct="1"/>
            <a:r>
              <a:rPr lang="ru-RU" dirty="0" smtClean="0"/>
              <a:t>Воздух.</a:t>
            </a:r>
          </a:p>
          <a:p>
            <a:pPr eaLnBrk="1" hangingPunct="1"/>
            <a:r>
              <a:rPr lang="ru-RU" dirty="0" smtClean="0"/>
              <a:t>Вода.</a:t>
            </a:r>
          </a:p>
          <a:p>
            <a:pPr eaLnBrk="1" hangingPunct="1"/>
            <a:r>
              <a:rPr lang="ru-RU" dirty="0" smtClean="0"/>
              <a:t>Отказ от вредных привычек.</a:t>
            </a:r>
          </a:p>
        </p:txBody>
      </p:sp>
      <p:pic>
        <p:nvPicPr>
          <p:cNvPr id="2050" name="Picture 2" descr="http://im5-tub-ru.yandex.net/i?id=181520181-36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78" y="1124744"/>
            <a:ext cx="356643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6229131"/>
      </p:ext>
    </p:extLst>
  </p:cSld>
  <p:clrMapOvr>
    <a:masterClrMapping/>
  </p:clrMapOvr>
  <p:transition advTm="14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4|3|3.1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5|3.6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6|2.9|2.1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.7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.3|3.6|3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9|2.9|2.7|2.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ДОРОГА  К ДОБРОМУ ЗДОРОВЬЮ</vt:lpstr>
      <vt:lpstr>Если не бегаешь, пока здоров, придется бегать,  когда заболеешь.                                          Гораций</vt:lpstr>
      <vt:lpstr>Задачи:</vt:lpstr>
      <vt:lpstr>Основные принципы занятий оздоровительным бегом:</vt:lpstr>
      <vt:lpstr>Основной стимул занятий оздоровительным бегом:</vt:lpstr>
      <vt:lpstr>С чего начать?</vt:lpstr>
      <vt:lpstr>Выбираем нагрузку </vt:lpstr>
      <vt:lpstr>Дневник физкультурника </vt:lpstr>
      <vt:lpstr>Спутники здоровья </vt:lpstr>
      <vt:lpstr>Бег-это неиссякаемый источник здоровья, бодрости и красоты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ОЗДОРОВИТЕЛЬНЫЙ БЕГ</dc:title>
  <dc:creator>Марина Анатольевна</dc:creator>
  <cp:lastModifiedBy>Марина Анатольевна</cp:lastModifiedBy>
  <cp:revision>3</cp:revision>
  <dcterms:created xsi:type="dcterms:W3CDTF">2013-02-01T04:58:44Z</dcterms:created>
  <dcterms:modified xsi:type="dcterms:W3CDTF">2013-02-01T05:28:18Z</dcterms:modified>
</cp:coreProperties>
</file>