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4" r:id="rId14"/>
    <p:sldId id="266" r:id="rId15"/>
    <p:sldId id="270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1" r:id="rId28"/>
    <p:sldId id="280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7B649-A5E6-4D82-97DB-286ED8E12CD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6FE90A-F5F7-4945-A895-A8E75555FEF8}">
      <dgm:prSet phldrT="[Текст]" custT="1"/>
      <dgm:spPr/>
      <dgm:t>
        <a:bodyPr/>
        <a:lstStyle/>
        <a:p>
          <a:r>
            <a:rPr lang="ru-RU" sz="5400" dirty="0" smtClean="0"/>
            <a:t>Водные </a:t>
          </a:r>
          <a:endParaRPr lang="ru-RU" sz="5400" dirty="0"/>
        </a:p>
      </dgm:t>
    </dgm:pt>
    <dgm:pt modelId="{92749C3E-D7E0-48CF-B5C2-BE8EEB236F0B}" type="parTrans" cxnId="{47572CEA-356D-4AB2-B856-5586460E539D}">
      <dgm:prSet/>
      <dgm:spPr/>
      <dgm:t>
        <a:bodyPr/>
        <a:lstStyle/>
        <a:p>
          <a:endParaRPr lang="ru-RU"/>
        </a:p>
      </dgm:t>
    </dgm:pt>
    <dgm:pt modelId="{FF149A86-0EE5-46FF-BCAF-2A3FFBFBA79B}" type="sibTrans" cxnId="{47572CEA-356D-4AB2-B856-5586460E539D}">
      <dgm:prSet/>
      <dgm:spPr/>
      <dgm:t>
        <a:bodyPr/>
        <a:lstStyle/>
        <a:p>
          <a:endParaRPr lang="ru-RU"/>
        </a:p>
      </dgm:t>
    </dgm:pt>
    <dgm:pt modelId="{B875308A-7B02-4DC5-BD17-09C7B59780CF}">
      <dgm:prSet phldrT="[Текст]" custT="1"/>
      <dgm:spPr/>
      <dgm:t>
        <a:bodyPr/>
        <a:lstStyle/>
        <a:p>
          <a:r>
            <a:rPr lang="ru-RU" sz="3200" dirty="0" smtClean="0"/>
            <a:t>Жизнь определяется преимущественно абиотическими факторами водной среды</a:t>
          </a:r>
          <a:endParaRPr lang="ru-RU" sz="3200" dirty="0"/>
        </a:p>
      </dgm:t>
    </dgm:pt>
    <dgm:pt modelId="{94691018-3B8E-404C-8907-80D035CC1D05}" type="parTrans" cxnId="{CECD72C1-63B7-4339-BEB5-AD6EE14071FA}">
      <dgm:prSet/>
      <dgm:spPr/>
      <dgm:t>
        <a:bodyPr/>
        <a:lstStyle/>
        <a:p>
          <a:endParaRPr lang="ru-RU"/>
        </a:p>
      </dgm:t>
    </dgm:pt>
    <dgm:pt modelId="{D41C51F4-62FC-4E15-B5DA-5B73E57A9486}" type="sibTrans" cxnId="{CECD72C1-63B7-4339-BEB5-AD6EE14071FA}">
      <dgm:prSet/>
      <dgm:spPr/>
      <dgm:t>
        <a:bodyPr/>
        <a:lstStyle/>
        <a:p>
          <a:endParaRPr lang="ru-RU"/>
        </a:p>
      </dgm:t>
    </dgm:pt>
    <dgm:pt modelId="{E6AF1F92-A9EA-4B7E-ADCD-B3C4937D9D1B}">
      <dgm:prSet phldrT="[Текст]" custT="1"/>
      <dgm:spPr/>
      <dgm:t>
        <a:bodyPr/>
        <a:lstStyle/>
        <a:p>
          <a:r>
            <a:rPr lang="ru-RU" sz="3600" dirty="0" smtClean="0"/>
            <a:t>Сухопутные </a:t>
          </a:r>
          <a:endParaRPr lang="ru-RU" sz="3600" dirty="0"/>
        </a:p>
      </dgm:t>
    </dgm:pt>
    <dgm:pt modelId="{A1AB750B-7349-40AE-92C2-AB54C2D7E8CE}" type="parTrans" cxnId="{9C98CF17-B459-4862-909C-724A1E2D3773}">
      <dgm:prSet/>
      <dgm:spPr/>
      <dgm:t>
        <a:bodyPr/>
        <a:lstStyle/>
        <a:p>
          <a:endParaRPr lang="ru-RU"/>
        </a:p>
      </dgm:t>
    </dgm:pt>
    <dgm:pt modelId="{0EC60F0D-7AEA-4368-B934-545777B3EEDB}" type="sibTrans" cxnId="{9C98CF17-B459-4862-909C-724A1E2D3773}">
      <dgm:prSet/>
      <dgm:spPr/>
      <dgm:t>
        <a:bodyPr/>
        <a:lstStyle/>
        <a:p>
          <a:endParaRPr lang="ru-RU"/>
        </a:p>
      </dgm:t>
    </dgm:pt>
    <dgm:pt modelId="{69E9E716-5D0D-498D-B42D-506F3733ED75}">
      <dgm:prSet phldrT="[Текст]" custT="1"/>
      <dgm:spPr/>
      <dgm:t>
        <a:bodyPr/>
        <a:lstStyle/>
        <a:p>
          <a:r>
            <a:rPr lang="ru-RU" sz="3200" dirty="0" smtClean="0"/>
            <a:t>Преобладает влияние самого населения , т.е. биотических факторов</a:t>
          </a:r>
          <a:endParaRPr lang="ru-RU" sz="3200" dirty="0"/>
        </a:p>
      </dgm:t>
    </dgm:pt>
    <dgm:pt modelId="{A12C4710-6185-45D2-A762-8E834637D84F}" type="sibTrans" cxnId="{40F09C97-B87C-4774-B3EB-F35E0B4E477D}">
      <dgm:prSet/>
      <dgm:spPr/>
      <dgm:t>
        <a:bodyPr/>
        <a:lstStyle/>
        <a:p>
          <a:endParaRPr lang="ru-RU"/>
        </a:p>
      </dgm:t>
    </dgm:pt>
    <dgm:pt modelId="{EE67A58D-FFD6-4C0A-A422-D5A0CF65562E}" type="parTrans" cxnId="{40F09C97-B87C-4774-B3EB-F35E0B4E477D}">
      <dgm:prSet/>
      <dgm:spPr/>
      <dgm:t>
        <a:bodyPr/>
        <a:lstStyle/>
        <a:p>
          <a:endParaRPr lang="ru-RU"/>
        </a:p>
      </dgm:t>
    </dgm:pt>
    <dgm:pt modelId="{121CADF2-A848-4F02-84C8-40808F12B0DA}" type="pres">
      <dgm:prSet presAssocID="{B9E7B649-A5E6-4D82-97DB-286ED8E12CD3}" presName="Name0" presStyleCnt="0">
        <dgm:presLayoutVars>
          <dgm:dir/>
          <dgm:animLvl val="lvl"/>
          <dgm:resizeHandles/>
        </dgm:presLayoutVars>
      </dgm:prSet>
      <dgm:spPr/>
    </dgm:pt>
    <dgm:pt modelId="{172A6CBE-0E36-4FFA-8685-08BE7BC238EE}" type="pres">
      <dgm:prSet presAssocID="{EA6FE90A-F5F7-4945-A895-A8E75555FEF8}" presName="linNode" presStyleCnt="0"/>
      <dgm:spPr/>
    </dgm:pt>
    <dgm:pt modelId="{41B461B5-6F7C-4AB0-BA72-6C7052E58AA3}" type="pres">
      <dgm:prSet presAssocID="{EA6FE90A-F5F7-4945-A895-A8E75555FEF8}" presName="parentShp" presStyleLbl="node1" presStyleIdx="0" presStyleCnt="2" custScaleX="88771" custLinFactNeighborX="-163" custLinFactNeighborY="2489">
        <dgm:presLayoutVars>
          <dgm:bulletEnabled val="1"/>
        </dgm:presLayoutVars>
      </dgm:prSet>
      <dgm:spPr/>
    </dgm:pt>
    <dgm:pt modelId="{007FA24C-3D77-4957-B2AE-B3FA944437C0}" type="pres">
      <dgm:prSet presAssocID="{EA6FE90A-F5F7-4945-A895-A8E75555FEF8}" presName="childShp" presStyleLbl="bgAccFollowNode1" presStyleIdx="0" presStyleCnt="2" custScaleX="107067" custScaleY="129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34E1B-1EC2-4BCB-95B0-C127684B5616}" type="pres">
      <dgm:prSet presAssocID="{FF149A86-0EE5-46FF-BCAF-2A3FFBFBA79B}" presName="spacing" presStyleCnt="0"/>
      <dgm:spPr/>
    </dgm:pt>
    <dgm:pt modelId="{489D454B-0E0B-4AB1-A6BA-E603D9EDF3CA}" type="pres">
      <dgm:prSet presAssocID="{E6AF1F92-A9EA-4B7E-ADCD-B3C4937D9D1B}" presName="linNode" presStyleCnt="0"/>
      <dgm:spPr/>
    </dgm:pt>
    <dgm:pt modelId="{EBF22B0A-3AEE-4C02-881C-553FF743FA24}" type="pres">
      <dgm:prSet presAssocID="{E6AF1F92-A9EA-4B7E-ADCD-B3C4937D9D1B}" presName="parentShp" presStyleLbl="node1" presStyleIdx="1" presStyleCnt="2" custScaleX="94997">
        <dgm:presLayoutVars>
          <dgm:bulletEnabled val="1"/>
        </dgm:presLayoutVars>
      </dgm:prSet>
      <dgm:spPr/>
    </dgm:pt>
    <dgm:pt modelId="{20B4ACE9-79C2-4656-AD59-AF459CA3F61A}" type="pres">
      <dgm:prSet presAssocID="{E6AF1F92-A9EA-4B7E-ADCD-B3C4937D9D1B}" presName="childShp" presStyleLbl="bgAccFollowNode1" presStyleIdx="1" presStyleCnt="2" custScaleY="126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95DFE-9BE4-4F7B-986A-E9E8B0FCF049}" type="presOf" srcId="{EA6FE90A-F5F7-4945-A895-A8E75555FEF8}" destId="{41B461B5-6F7C-4AB0-BA72-6C7052E58AA3}" srcOrd="0" destOrd="0" presId="urn:microsoft.com/office/officeart/2005/8/layout/vList6"/>
    <dgm:cxn modelId="{47572CEA-356D-4AB2-B856-5586460E539D}" srcId="{B9E7B649-A5E6-4D82-97DB-286ED8E12CD3}" destId="{EA6FE90A-F5F7-4945-A895-A8E75555FEF8}" srcOrd="0" destOrd="0" parTransId="{92749C3E-D7E0-48CF-B5C2-BE8EEB236F0B}" sibTransId="{FF149A86-0EE5-46FF-BCAF-2A3FFBFBA79B}"/>
    <dgm:cxn modelId="{9D244851-7D1C-4435-8BDC-E1512A9F12BA}" type="presOf" srcId="{B875308A-7B02-4DC5-BD17-09C7B59780CF}" destId="{007FA24C-3D77-4957-B2AE-B3FA944437C0}" srcOrd="0" destOrd="0" presId="urn:microsoft.com/office/officeart/2005/8/layout/vList6"/>
    <dgm:cxn modelId="{CECD72C1-63B7-4339-BEB5-AD6EE14071FA}" srcId="{EA6FE90A-F5F7-4945-A895-A8E75555FEF8}" destId="{B875308A-7B02-4DC5-BD17-09C7B59780CF}" srcOrd="0" destOrd="0" parTransId="{94691018-3B8E-404C-8907-80D035CC1D05}" sibTransId="{D41C51F4-62FC-4E15-B5DA-5B73E57A9486}"/>
    <dgm:cxn modelId="{95DA3E32-0E89-45A1-AF9C-0E9163013E71}" type="presOf" srcId="{E6AF1F92-A9EA-4B7E-ADCD-B3C4937D9D1B}" destId="{EBF22B0A-3AEE-4C02-881C-553FF743FA24}" srcOrd="0" destOrd="0" presId="urn:microsoft.com/office/officeart/2005/8/layout/vList6"/>
    <dgm:cxn modelId="{91B1431D-2EDF-4CC7-9B02-A5FD0E52ACF8}" type="presOf" srcId="{69E9E716-5D0D-498D-B42D-506F3733ED75}" destId="{20B4ACE9-79C2-4656-AD59-AF459CA3F61A}" srcOrd="0" destOrd="0" presId="urn:microsoft.com/office/officeart/2005/8/layout/vList6"/>
    <dgm:cxn modelId="{9C98CF17-B459-4862-909C-724A1E2D3773}" srcId="{B9E7B649-A5E6-4D82-97DB-286ED8E12CD3}" destId="{E6AF1F92-A9EA-4B7E-ADCD-B3C4937D9D1B}" srcOrd="1" destOrd="0" parTransId="{A1AB750B-7349-40AE-92C2-AB54C2D7E8CE}" sibTransId="{0EC60F0D-7AEA-4368-B934-545777B3EEDB}"/>
    <dgm:cxn modelId="{4A0D8639-F6B2-487A-BCF9-6AC47FD36F77}" type="presOf" srcId="{B9E7B649-A5E6-4D82-97DB-286ED8E12CD3}" destId="{121CADF2-A848-4F02-84C8-40808F12B0DA}" srcOrd="0" destOrd="0" presId="urn:microsoft.com/office/officeart/2005/8/layout/vList6"/>
    <dgm:cxn modelId="{40F09C97-B87C-4774-B3EB-F35E0B4E477D}" srcId="{E6AF1F92-A9EA-4B7E-ADCD-B3C4937D9D1B}" destId="{69E9E716-5D0D-498D-B42D-506F3733ED75}" srcOrd="0" destOrd="0" parTransId="{EE67A58D-FFD6-4C0A-A422-D5A0CF65562E}" sibTransId="{A12C4710-6185-45D2-A762-8E834637D84F}"/>
    <dgm:cxn modelId="{F1A722DB-E3A7-41A5-8302-41AD5EF3C8C0}" type="presParOf" srcId="{121CADF2-A848-4F02-84C8-40808F12B0DA}" destId="{172A6CBE-0E36-4FFA-8685-08BE7BC238EE}" srcOrd="0" destOrd="0" presId="urn:microsoft.com/office/officeart/2005/8/layout/vList6"/>
    <dgm:cxn modelId="{3F97B147-AD01-4F0D-8CBE-227455A48665}" type="presParOf" srcId="{172A6CBE-0E36-4FFA-8685-08BE7BC238EE}" destId="{41B461B5-6F7C-4AB0-BA72-6C7052E58AA3}" srcOrd="0" destOrd="0" presId="urn:microsoft.com/office/officeart/2005/8/layout/vList6"/>
    <dgm:cxn modelId="{E4B9E755-5849-431C-BD46-BAB49C22E799}" type="presParOf" srcId="{172A6CBE-0E36-4FFA-8685-08BE7BC238EE}" destId="{007FA24C-3D77-4957-B2AE-B3FA944437C0}" srcOrd="1" destOrd="0" presId="urn:microsoft.com/office/officeart/2005/8/layout/vList6"/>
    <dgm:cxn modelId="{7BA1921B-8476-485A-97C5-452144256BF8}" type="presParOf" srcId="{121CADF2-A848-4F02-84C8-40808F12B0DA}" destId="{53134E1B-1EC2-4BCB-95B0-C127684B5616}" srcOrd="1" destOrd="0" presId="urn:microsoft.com/office/officeart/2005/8/layout/vList6"/>
    <dgm:cxn modelId="{FAD351CD-752A-4C96-BF79-67D3F4437D5F}" type="presParOf" srcId="{121CADF2-A848-4F02-84C8-40808F12B0DA}" destId="{489D454B-0E0B-4AB1-A6BA-E603D9EDF3CA}" srcOrd="2" destOrd="0" presId="urn:microsoft.com/office/officeart/2005/8/layout/vList6"/>
    <dgm:cxn modelId="{FF1B7FC4-72D8-466E-BD0A-E7B4AA85777F}" type="presParOf" srcId="{489D454B-0E0B-4AB1-A6BA-E603D9EDF3CA}" destId="{EBF22B0A-3AEE-4C02-881C-553FF743FA24}" srcOrd="0" destOrd="0" presId="urn:microsoft.com/office/officeart/2005/8/layout/vList6"/>
    <dgm:cxn modelId="{12C438A2-1A8D-4A21-A04F-0FE9380DEB74}" type="presParOf" srcId="{489D454B-0E0B-4AB1-A6BA-E603D9EDF3CA}" destId="{20B4ACE9-79C2-4656-AD59-AF459CA3F6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8B3E4-8127-433A-A18B-CA8EEB8D937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029D62-8FBD-442F-9C70-1897C717C46A}">
      <dgm:prSet phldrT="[Текст]"/>
      <dgm:spPr/>
      <dgm:t>
        <a:bodyPr/>
        <a:lstStyle/>
        <a:p>
          <a:r>
            <a:rPr lang="ru-RU" dirty="0" smtClean="0"/>
            <a:t>Морские </a:t>
          </a:r>
          <a:endParaRPr lang="ru-RU" dirty="0"/>
        </a:p>
      </dgm:t>
    </dgm:pt>
    <dgm:pt modelId="{2AEC9A04-5F1E-4BD2-AFB6-F595C733C359}" type="parTrans" cxnId="{984CB7EC-5684-4549-8235-03EF863F0B92}">
      <dgm:prSet/>
      <dgm:spPr/>
      <dgm:t>
        <a:bodyPr/>
        <a:lstStyle/>
        <a:p>
          <a:endParaRPr lang="ru-RU"/>
        </a:p>
      </dgm:t>
    </dgm:pt>
    <dgm:pt modelId="{EB0BE975-3C74-456C-B094-AE7357DF4B79}" type="sibTrans" cxnId="{984CB7EC-5684-4549-8235-03EF863F0B92}">
      <dgm:prSet/>
      <dgm:spPr/>
      <dgm:t>
        <a:bodyPr/>
        <a:lstStyle/>
        <a:p>
          <a:endParaRPr lang="ru-RU"/>
        </a:p>
      </dgm:t>
    </dgm:pt>
    <dgm:pt modelId="{C24EF84F-5746-4447-9695-F8AE82E68F8A}">
      <dgm:prSet phldrT="[Текст]"/>
      <dgm:spPr/>
      <dgm:t>
        <a:bodyPr/>
        <a:lstStyle/>
        <a:p>
          <a:r>
            <a:rPr lang="ru-RU" dirty="0" smtClean="0"/>
            <a:t>прибрежные</a:t>
          </a:r>
          <a:endParaRPr lang="ru-RU" dirty="0"/>
        </a:p>
      </dgm:t>
    </dgm:pt>
    <dgm:pt modelId="{6DCFCB5A-F97C-4AA5-80D9-EBA3C835380A}" type="parTrans" cxnId="{027D0FB0-46CB-4CE7-B298-DE8C7EF5E965}">
      <dgm:prSet/>
      <dgm:spPr/>
      <dgm:t>
        <a:bodyPr/>
        <a:lstStyle/>
        <a:p>
          <a:endParaRPr lang="ru-RU"/>
        </a:p>
      </dgm:t>
    </dgm:pt>
    <dgm:pt modelId="{3239602D-412B-4134-A311-55A6BB2C4C95}" type="sibTrans" cxnId="{027D0FB0-46CB-4CE7-B298-DE8C7EF5E965}">
      <dgm:prSet/>
      <dgm:spPr/>
      <dgm:t>
        <a:bodyPr/>
        <a:lstStyle/>
        <a:p>
          <a:endParaRPr lang="ru-RU"/>
        </a:p>
      </dgm:t>
    </dgm:pt>
    <dgm:pt modelId="{F2B2A345-0473-438C-8EB0-6A5EAF55AD16}">
      <dgm:prSet phldrT="[Текст]"/>
      <dgm:spPr/>
      <dgm:t>
        <a:bodyPr/>
        <a:lstStyle/>
        <a:p>
          <a:r>
            <a:rPr lang="ru-RU" dirty="0" smtClean="0"/>
            <a:t>Открытых вод</a:t>
          </a:r>
          <a:endParaRPr lang="ru-RU" dirty="0"/>
        </a:p>
      </dgm:t>
    </dgm:pt>
    <dgm:pt modelId="{0FCBA29F-A322-405B-9C1D-D7BEC7F64DE9}" type="parTrans" cxnId="{D58D67E3-7300-4604-882F-75AD5EFF71EB}">
      <dgm:prSet/>
      <dgm:spPr/>
      <dgm:t>
        <a:bodyPr/>
        <a:lstStyle/>
        <a:p>
          <a:endParaRPr lang="ru-RU"/>
        </a:p>
      </dgm:t>
    </dgm:pt>
    <dgm:pt modelId="{6E3DCE43-449C-43E4-8FF7-9224AFEAD407}" type="sibTrans" cxnId="{D58D67E3-7300-4604-882F-75AD5EFF71EB}">
      <dgm:prSet/>
      <dgm:spPr/>
      <dgm:t>
        <a:bodyPr/>
        <a:lstStyle/>
        <a:p>
          <a:endParaRPr lang="ru-RU"/>
        </a:p>
      </dgm:t>
    </dgm:pt>
    <dgm:pt modelId="{26942B4A-5321-4FA0-ADFF-65E71037D53E}">
      <dgm:prSet phldrT="[Текст]"/>
      <dgm:spPr/>
      <dgm:t>
        <a:bodyPr/>
        <a:lstStyle/>
        <a:p>
          <a:r>
            <a:rPr lang="ru-RU" dirty="0" smtClean="0"/>
            <a:t>Пресные </a:t>
          </a:r>
          <a:endParaRPr lang="ru-RU" dirty="0"/>
        </a:p>
      </dgm:t>
    </dgm:pt>
    <dgm:pt modelId="{4CBE3271-AF9A-41BA-BC30-6F5AA41A89F2}" type="parTrans" cxnId="{92AC7291-1135-4B42-8F80-DF5599829E51}">
      <dgm:prSet/>
      <dgm:spPr/>
      <dgm:t>
        <a:bodyPr/>
        <a:lstStyle/>
        <a:p>
          <a:endParaRPr lang="ru-RU"/>
        </a:p>
      </dgm:t>
    </dgm:pt>
    <dgm:pt modelId="{E4AB45F7-A465-4543-B890-11E6474F8A9E}" type="sibTrans" cxnId="{92AC7291-1135-4B42-8F80-DF5599829E51}">
      <dgm:prSet/>
      <dgm:spPr/>
      <dgm:t>
        <a:bodyPr/>
        <a:lstStyle/>
        <a:p>
          <a:endParaRPr lang="ru-RU"/>
        </a:p>
      </dgm:t>
    </dgm:pt>
    <dgm:pt modelId="{2C333323-8EF0-41CA-84EB-0020C54E98C7}">
      <dgm:prSet phldrT="[Текст]"/>
      <dgm:spPr/>
      <dgm:t>
        <a:bodyPr/>
        <a:lstStyle/>
        <a:p>
          <a:r>
            <a:rPr lang="ru-RU" dirty="0" smtClean="0"/>
            <a:t>Реки </a:t>
          </a:r>
          <a:endParaRPr lang="ru-RU" dirty="0"/>
        </a:p>
      </dgm:t>
    </dgm:pt>
    <dgm:pt modelId="{18CD95AC-9E90-45C6-BDEC-2C2A45FDAB80}" type="parTrans" cxnId="{0FFDE95F-B266-40F2-8946-7903B74900A3}">
      <dgm:prSet/>
      <dgm:spPr/>
      <dgm:t>
        <a:bodyPr/>
        <a:lstStyle/>
        <a:p>
          <a:endParaRPr lang="ru-RU"/>
        </a:p>
      </dgm:t>
    </dgm:pt>
    <dgm:pt modelId="{ABEF26BC-80D7-4298-B1EE-E46B9A052470}" type="sibTrans" cxnId="{0FFDE95F-B266-40F2-8946-7903B74900A3}">
      <dgm:prSet/>
      <dgm:spPr/>
      <dgm:t>
        <a:bodyPr/>
        <a:lstStyle/>
        <a:p>
          <a:endParaRPr lang="ru-RU"/>
        </a:p>
      </dgm:t>
    </dgm:pt>
    <dgm:pt modelId="{A0BCFFCC-3E2C-4E89-B64E-DF6EDA1E1720}">
      <dgm:prSet phldrT="[Текст]"/>
      <dgm:spPr/>
      <dgm:t>
        <a:bodyPr/>
        <a:lstStyle/>
        <a:p>
          <a:r>
            <a:rPr lang="ru-RU" dirty="0" smtClean="0"/>
            <a:t>Пруды </a:t>
          </a:r>
          <a:endParaRPr lang="ru-RU" dirty="0"/>
        </a:p>
      </dgm:t>
    </dgm:pt>
    <dgm:pt modelId="{8546D531-9DBC-4246-8E99-1D8BD1B1C4E9}" type="parTrans" cxnId="{ADA0E241-2FF3-4CC3-933A-0039A37A0BED}">
      <dgm:prSet/>
      <dgm:spPr/>
      <dgm:t>
        <a:bodyPr/>
        <a:lstStyle/>
        <a:p>
          <a:endParaRPr lang="ru-RU"/>
        </a:p>
      </dgm:t>
    </dgm:pt>
    <dgm:pt modelId="{EB549852-D2E9-4D4F-B72F-EA0C2AB96D9F}" type="sibTrans" cxnId="{ADA0E241-2FF3-4CC3-933A-0039A37A0BED}">
      <dgm:prSet/>
      <dgm:spPr/>
      <dgm:t>
        <a:bodyPr/>
        <a:lstStyle/>
        <a:p>
          <a:endParaRPr lang="ru-RU"/>
        </a:p>
      </dgm:t>
    </dgm:pt>
    <dgm:pt modelId="{45948955-844A-43AE-BF6F-23702960FC2E}">
      <dgm:prSet/>
      <dgm:spPr/>
      <dgm:t>
        <a:bodyPr/>
        <a:lstStyle/>
        <a:p>
          <a:r>
            <a:rPr lang="ru-RU" dirty="0" smtClean="0"/>
            <a:t>Озера </a:t>
          </a:r>
          <a:endParaRPr lang="ru-RU" dirty="0"/>
        </a:p>
      </dgm:t>
    </dgm:pt>
    <dgm:pt modelId="{528DD76F-04C3-4D78-92D2-CB48A2BF3F80}" type="parTrans" cxnId="{A2EA24A4-FA15-4D95-BF67-B8EFDBA719EE}">
      <dgm:prSet/>
      <dgm:spPr/>
      <dgm:t>
        <a:bodyPr/>
        <a:lstStyle/>
        <a:p>
          <a:endParaRPr lang="ru-RU"/>
        </a:p>
      </dgm:t>
    </dgm:pt>
    <dgm:pt modelId="{0885A631-E035-4B84-A377-69F59F8904F1}" type="sibTrans" cxnId="{A2EA24A4-FA15-4D95-BF67-B8EFDBA719EE}">
      <dgm:prSet/>
      <dgm:spPr/>
      <dgm:t>
        <a:bodyPr/>
        <a:lstStyle/>
        <a:p>
          <a:endParaRPr lang="ru-RU"/>
        </a:p>
      </dgm:t>
    </dgm:pt>
    <dgm:pt modelId="{7BBB0BD9-C31B-47E7-AE5B-6D61C186A9A3}">
      <dgm:prSet/>
      <dgm:spPr/>
      <dgm:t>
        <a:bodyPr/>
        <a:lstStyle/>
        <a:p>
          <a:r>
            <a:rPr lang="ru-RU" dirty="0" smtClean="0"/>
            <a:t>Болота </a:t>
          </a:r>
          <a:endParaRPr lang="ru-RU" dirty="0"/>
        </a:p>
      </dgm:t>
    </dgm:pt>
    <dgm:pt modelId="{8CE8FFA0-DEFE-4C96-B086-4DE156D86A5E}" type="parTrans" cxnId="{11B32565-5D1D-4CDD-B587-87220B0807EC}">
      <dgm:prSet/>
      <dgm:spPr/>
      <dgm:t>
        <a:bodyPr/>
        <a:lstStyle/>
        <a:p>
          <a:endParaRPr lang="ru-RU"/>
        </a:p>
      </dgm:t>
    </dgm:pt>
    <dgm:pt modelId="{0882EA8D-8E2B-4571-A14E-0ACB452DE5FF}" type="sibTrans" cxnId="{11B32565-5D1D-4CDD-B587-87220B0807EC}">
      <dgm:prSet/>
      <dgm:spPr/>
      <dgm:t>
        <a:bodyPr/>
        <a:lstStyle/>
        <a:p>
          <a:endParaRPr lang="ru-RU"/>
        </a:p>
      </dgm:t>
    </dgm:pt>
    <dgm:pt modelId="{CB343193-8DE3-4F54-9A47-91DFA0EF440D}" type="pres">
      <dgm:prSet presAssocID="{3028B3E4-8127-433A-A18B-CA8EEB8D93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B8C77D-5D38-4EC0-A10F-8A8DD6393801}" type="pres">
      <dgm:prSet presAssocID="{41029D62-8FBD-442F-9C70-1897C717C46A}" presName="root" presStyleCnt="0"/>
      <dgm:spPr/>
    </dgm:pt>
    <dgm:pt modelId="{5023C702-02E9-4F87-9CAE-743422E3A51F}" type="pres">
      <dgm:prSet presAssocID="{41029D62-8FBD-442F-9C70-1897C717C46A}" presName="rootComposite" presStyleCnt="0"/>
      <dgm:spPr/>
    </dgm:pt>
    <dgm:pt modelId="{902C80E3-1278-431E-820A-F8C439406D12}" type="pres">
      <dgm:prSet presAssocID="{41029D62-8FBD-442F-9C70-1897C717C46A}" presName="rootText" presStyleLbl="node1" presStyleIdx="0" presStyleCnt="2" custScaleX="213968"/>
      <dgm:spPr/>
    </dgm:pt>
    <dgm:pt modelId="{3CE99A28-FD2F-496E-9D91-382A9B62F735}" type="pres">
      <dgm:prSet presAssocID="{41029D62-8FBD-442F-9C70-1897C717C46A}" presName="rootConnector" presStyleLbl="node1" presStyleIdx="0" presStyleCnt="2"/>
      <dgm:spPr/>
    </dgm:pt>
    <dgm:pt modelId="{CF3CDFE1-BCDB-4B9A-9514-26D9CCFCAE8D}" type="pres">
      <dgm:prSet presAssocID="{41029D62-8FBD-442F-9C70-1897C717C46A}" presName="childShape" presStyleCnt="0"/>
      <dgm:spPr/>
    </dgm:pt>
    <dgm:pt modelId="{6882C017-F2DD-40AC-9229-6DA499D4F655}" type="pres">
      <dgm:prSet presAssocID="{6DCFCB5A-F97C-4AA5-80D9-EBA3C835380A}" presName="Name13" presStyleLbl="parChTrans1D2" presStyleIdx="0" presStyleCnt="6"/>
      <dgm:spPr/>
    </dgm:pt>
    <dgm:pt modelId="{81F00D69-AB4B-4CC6-BBF8-3AEDE7E98900}" type="pres">
      <dgm:prSet presAssocID="{C24EF84F-5746-4447-9695-F8AE82E68F8A}" presName="childText" presStyleLbl="bgAcc1" presStyleIdx="0" presStyleCnt="6" custScaleX="183494">
        <dgm:presLayoutVars>
          <dgm:bulletEnabled val="1"/>
        </dgm:presLayoutVars>
      </dgm:prSet>
      <dgm:spPr/>
    </dgm:pt>
    <dgm:pt modelId="{7F1F66EE-81A2-4ACB-BAD9-EF38C7FF5F79}" type="pres">
      <dgm:prSet presAssocID="{0FCBA29F-A322-405B-9C1D-D7BEC7F64DE9}" presName="Name13" presStyleLbl="parChTrans1D2" presStyleIdx="1" presStyleCnt="6"/>
      <dgm:spPr/>
    </dgm:pt>
    <dgm:pt modelId="{161CB324-86A5-4E71-92AE-AA6017128A10}" type="pres">
      <dgm:prSet presAssocID="{F2B2A345-0473-438C-8EB0-6A5EAF55AD16}" presName="childText" presStyleLbl="bgAcc1" presStyleIdx="1" presStyleCnt="6" custScaleX="192873">
        <dgm:presLayoutVars>
          <dgm:bulletEnabled val="1"/>
        </dgm:presLayoutVars>
      </dgm:prSet>
      <dgm:spPr/>
    </dgm:pt>
    <dgm:pt modelId="{6265A99A-5A23-4C89-936E-EC23B1347024}" type="pres">
      <dgm:prSet presAssocID="{26942B4A-5321-4FA0-ADFF-65E71037D53E}" presName="root" presStyleCnt="0"/>
      <dgm:spPr/>
    </dgm:pt>
    <dgm:pt modelId="{915AF22F-4B8D-4A85-974D-74BC6F165D9E}" type="pres">
      <dgm:prSet presAssocID="{26942B4A-5321-4FA0-ADFF-65E71037D53E}" presName="rootComposite" presStyleCnt="0"/>
      <dgm:spPr/>
    </dgm:pt>
    <dgm:pt modelId="{B9C6BFF1-EA6E-47C3-8B50-2C57404A481F}" type="pres">
      <dgm:prSet presAssocID="{26942B4A-5321-4FA0-ADFF-65E71037D53E}" presName="rootText" presStyleLbl="node1" presStyleIdx="1" presStyleCnt="2" custScaleX="177152"/>
      <dgm:spPr/>
    </dgm:pt>
    <dgm:pt modelId="{D58DA223-B47A-44F4-8FC6-359FCB0AFCA3}" type="pres">
      <dgm:prSet presAssocID="{26942B4A-5321-4FA0-ADFF-65E71037D53E}" presName="rootConnector" presStyleLbl="node1" presStyleIdx="1" presStyleCnt="2"/>
      <dgm:spPr/>
    </dgm:pt>
    <dgm:pt modelId="{2649C2AF-9421-4B8F-8862-2BF8335AA927}" type="pres">
      <dgm:prSet presAssocID="{26942B4A-5321-4FA0-ADFF-65E71037D53E}" presName="childShape" presStyleCnt="0"/>
      <dgm:spPr/>
    </dgm:pt>
    <dgm:pt modelId="{C07D8138-E23B-4F48-A9C7-070AB7F09F0F}" type="pres">
      <dgm:prSet presAssocID="{18CD95AC-9E90-45C6-BDEC-2C2A45FDAB80}" presName="Name13" presStyleLbl="parChTrans1D2" presStyleIdx="2" presStyleCnt="6"/>
      <dgm:spPr/>
    </dgm:pt>
    <dgm:pt modelId="{DF916499-1942-4C20-90AD-02B07E4A3C58}" type="pres">
      <dgm:prSet presAssocID="{2C333323-8EF0-41CA-84EB-0020C54E98C7}" presName="childText" presStyleLbl="bgAcc1" presStyleIdx="2" presStyleCnt="6">
        <dgm:presLayoutVars>
          <dgm:bulletEnabled val="1"/>
        </dgm:presLayoutVars>
      </dgm:prSet>
      <dgm:spPr/>
    </dgm:pt>
    <dgm:pt modelId="{BB1F88F8-E59D-4153-8ED8-7D89FEADAA4A}" type="pres">
      <dgm:prSet presAssocID="{8546D531-9DBC-4246-8E99-1D8BD1B1C4E9}" presName="Name13" presStyleLbl="parChTrans1D2" presStyleIdx="3" presStyleCnt="6"/>
      <dgm:spPr/>
    </dgm:pt>
    <dgm:pt modelId="{C039E3F2-4FC3-44A1-9652-34206E387FA6}" type="pres">
      <dgm:prSet presAssocID="{A0BCFFCC-3E2C-4E89-B64E-DF6EDA1E1720}" presName="childText" presStyleLbl="bgAcc1" presStyleIdx="3" presStyleCnt="6">
        <dgm:presLayoutVars>
          <dgm:bulletEnabled val="1"/>
        </dgm:presLayoutVars>
      </dgm:prSet>
      <dgm:spPr/>
    </dgm:pt>
    <dgm:pt modelId="{9382FB75-A5FA-433B-AF8B-FBA827235C35}" type="pres">
      <dgm:prSet presAssocID="{528DD76F-04C3-4D78-92D2-CB48A2BF3F80}" presName="Name13" presStyleLbl="parChTrans1D2" presStyleIdx="4" presStyleCnt="6"/>
      <dgm:spPr/>
    </dgm:pt>
    <dgm:pt modelId="{EC1E213B-2537-43A2-8FA5-F7FA9F36D81B}" type="pres">
      <dgm:prSet presAssocID="{45948955-844A-43AE-BF6F-23702960FC2E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DB84A-EB25-4F7D-B848-C42136969AD3}" type="pres">
      <dgm:prSet presAssocID="{8CE8FFA0-DEFE-4C96-B086-4DE156D86A5E}" presName="Name13" presStyleLbl="parChTrans1D2" presStyleIdx="5" presStyleCnt="6"/>
      <dgm:spPr/>
    </dgm:pt>
    <dgm:pt modelId="{A4E8CB7A-6606-4DC3-80E9-99C93812D3FA}" type="pres">
      <dgm:prSet presAssocID="{7BBB0BD9-C31B-47E7-AE5B-6D61C186A9A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D58D67E3-7300-4604-882F-75AD5EFF71EB}" srcId="{41029D62-8FBD-442F-9C70-1897C717C46A}" destId="{F2B2A345-0473-438C-8EB0-6A5EAF55AD16}" srcOrd="1" destOrd="0" parTransId="{0FCBA29F-A322-405B-9C1D-D7BEC7F64DE9}" sibTransId="{6E3DCE43-449C-43E4-8FF7-9224AFEAD407}"/>
    <dgm:cxn modelId="{ADA0E241-2FF3-4CC3-933A-0039A37A0BED}" srcId="{26942B4A-5321-4FA0-ADFF-65E71037D53E}" destId="{A0BCFFCC-3E2C-4E89-B64E-DF6EDA1E1720}" srcOrd="1" destOrd="0" parTransId="{8546D531-9DBC-4246-8E99-1D8BD1B1C4E9}" sibTransId="{EB549852-D2E9-4D4F-B72F-EA0C2AB96D9F}"/>
    <dgm:cxn modelId="{4E841097-848A-4763-985E-2764AAC557C7}" type="presOf" srcId="{26942B4A-5321-4FA0-ADFF-65E71037D53E}" destId="{B9C6BFF1-EA6E-47C3-8B50-2C57404A481F}" srcOrd="0" destOrd="0" presId="urn:microsoft.com/office/officeart/2005/8/layout/hierarchy3"/>
    <dgm:cxn modelId="{F1D56A83-73B6-4128-873E-D2463E54AFFD}" type="presOf" srcId="{6DCFCB5A-F97C-4AA5-80D9-EBA3C835380A}" destId="{6882C017-F2DD-40AC-9229-6DA499D4F655}" srcOrd="0" destOrd="0" presId="urn:microsoft.com/office/officeart/2005/8/layout/hierarchy3"/>
    <dgm:cxn modelId="{AC5E3538-9F2F-4B44-8D80-EA1FAE99DDC3}" type="presOf" srcId="{7BBB0BD9-C31B-47E7-AE5B-6D61C186A9A3}" destId="{A4E8CB7A-6606-4DC3-80E9-99C93812D3FA}" srcOrd="0" destOrd="0" presId="urn:microsoft.com/office/officeart/2005/8/layout/hierarchy3"/>
    <dgm:cxn modelId="{2D426F58-8CD0-4E02-97C1-4C05B980394D}" type="presOf" srcId="{41029D62-8FBD-442F-9C70-1897C717C46A}" destId="{902C80E3-1278-431E-820A-F8C439406D12}" srcOrd="0" destOrd="0" presId="urn:microsoft.com/office/officeart/2005/8/layout/hierarchy3"/>
    <dgm:cxn modelId="{FDD7B548-12DB-4F07-847E-A7B7D78FE2DC}" type="presOf" srcId="{18CD95AC-9E90-45C6-BDEC-2C2A45FDAB80}" destId="{C07D8138-E23B-4F48-A9C7-070AB7F09F0F}" srcOrd="0" destOrd="0" presId="urn:microsoft.com/office/officeart/2005/8/layout/hierarchy3"/>
    <dgm:cxn modelId="{77E73CC4-23A8-436E-B9A0-1E376D1AB50D}" type="presOf" srcId="{0FCBA29F-A322-405B-9C1D-D7BEC7F64DE9}" destId="{7F1F66EE-81A2-4ACB-BAD9-EF38C7FF5F79}" srcOrd="0" destOrd="0" presId="urn:microsoft.com/office/officeart/2005/8/layout/hierarchy3"/>
    <dgm:cxn modelId="{6A0EA1F0-D95D-4685-9938-06E24F6CE5BC}" type="presOf" srcId="{3028B3E4-8127-433A-A18B-CA8EEB8D9375}" destId="{CB343193-8DE3-4F54-9A47-91DFA0EF440D}" srcOrd="0" destOrd="0" presId="urn:microsoft.com/office/officeart/2005/8/layout/hierarchy3"/>
    <dgm:cxn modelId="{984CB7EC-5684-4549-8235-03EF863F0B92}" srcId="{3028B3E4-8127-433A-A18B-CA8EEB8D9375}" destId="{41029D62-8FBD-442F-9C70-1897C717C46A}" srcOrd="0" destOrd="0" parTransId="{2AEC9A04-5F1E-4BD2-AFB6-F595C733C359}" sibTransId="{EB0BE975-3C74-456C-B094-AE7357DF4B79}"/>
    <dgm:cxn modelId="{E39F28FE-265C-44F7-A90F-DA137B763E21}" type="presOf" srcId="{2C333323-8EF0-41CA-84EB-0020C54E98C7}" destId="{DF916499-1942-4C20-90AD-02B07E4A3C58}" srcOrd="0" destOrd="0" presId="urn:microsoft.com/office/officeart/2005/8/layout/hierarchy3"/>
    <dgm:cxn modelId="{7038773E-E95C-44A7-9008-E9F39F0101E8}" type="presOf" srcId="{26942B4A-5321-4FA0-ADFF-65E71037D53E}" destId="{D58DA223-B47A-44F4-8FC6-359FCB0AFCA3}" srcOrd="1" destOrd="0" presId="urn:microsoft.com/office/officeart/2005/8/layout/hierarchy3"/>
    <dgm:cxn modelId="{C0D4BF98-0FA9-472C-B500-4D0CF26DE8E4}" type="presOf" srcId="{41029D62-8FBD-442F-9C70-1897C717C46A}" destId="{3CE99A28-FD2F-496E-9D91-382A9B62F735}" srcOrd="1" destOrd="0" presId="urn:microsoft.com/office/officeart/2005/8/layout/hierarchy3"/>
    <dgm:cxn modelId="{A2EA24A4-FA15-4D95-BF67-B8EFDBA719EE}" srcId="{26942B4A-5321-4FA0-ADFF-65E71037D53E}" destId="{45948955-844A-43AE-BF6F-23702960FC2E}" srcOrd="2" destOrd="0" parTransId="{528DD76F-04C3-4D78-92D2-CB48A2BF3F80}" sibTransId="{0885A631-E035-4B84-A377-69F59F8904F1}"/>
    <dgm:cxn modelId="{613CF4CF-877E-4EBC-880B-24C8E200B7C4}" type="presOf" srcId="{8CE8FFA0-DEFE-4C96-B086-4DE156D86A5E}" destId="{479DB84A-EB25-4F7D-B848-C42136969AD3}" srcOrd="0" destOrd="0" presId="urn:microsoft.com/office/officeart/2005/8/layout/hierarchy3"/>
    <dgm:cxn modelId="{CC1DA963-5014-4614-9617-AA903DB42784}" type="presOf" srcId="{528DD76F-04C3-4D78-92D2-CB48A2BF3F80}" destId="{9382FB75-A5FA-433B-AF8B-FBA827235C35}" srcOrd="0" destOrd="0" presId="urn:microsoft.com/office/officeart/2005/8/layout/hierarchy3"/>
    <dgm:cxn modelId="{0F66F883-8ABB-4E6B-B88D-4AAB72B8578A}" type="presOf" srcId="{8546D531-9DBC-4246-8E99-1D8BD1B1C4E9}" destId="{BB1F88F8-E59D-4153-8ED8-7D89FEADAA4A}" srcOrd="0" destOrd="0" presId="urn:microsoft.com/office/officeart/2005/8/layout/hierarchy3"/>
    <dgm:cxn modelId="{027D0FB0-46CB-4CE7-B298-DE8C7EF5E965}" srcId="{41029D62-8FBD-442F-9C70-1897C717C46A}" destId="{C24EF84F-5746-4447-9695-F8AE82E68F8A}" srcOrd="0" destOrd="0" parTransId="{6DCFCB5A-F97C-4AA5-80D9-EBA3C835380A}" sibTransId="{3239602D-412B-4134-A311-55A6BB2C4C95}"/>
    <dgm:cxn modelId="{D908E5F4-45F9-43B4-BE63-E5A97C74EA85}" type="presOf" srcId="{A0BCFFCC-3E2C-4E89-B64E-DF6EDA1E1720}" destId="{C039E3F2-4FC3-44A1-9652-34206E387FA6}" srcOrd="0" destOrd="0" presId="urn:microsoft.com/office/officeart/2005/8/layout/hierarchy3"/>
    <dgm:cxn modelId="{F56FD911-66FC-490B-AC95-CC318A78A12C}" type="presOf" srcId="{C24EF84F-5746-4447-9695-F8AE82E68F8A}" destId="{81F00D69-AB4B-4CC6-BBF8-3AEDE7E98900}" srcOrd="0" destOrd="0" presId="urn:microsoft.com/office/officeart/2005/8/layout/hierarchy3"/>
    <dgm:cxn modelId="{0FFDE95F-B266-40F2-8946-7903B74900A3}" srcId="{26942B4A-5321-4FA0-ADFF-65E71037D53E}" destId="{2C333323-8EF0-41CA-84EB-0020C54E98C7}" srcOrd="0" destOrd="0" parTransId="{18CD95AC-9E90-45C6-BDEC-2C2A45FDAB80}" sibTransId="{ABEF26BC-80D7-4298-B1EE-E46B9A052470}"/>
    <dgm:cxn modelId="{92AC7291-1135-4B42-8F80-DF5599829E51}" srcId="{3028B3E4-8127-433A-A18B-CA8EEB8D9375}" destId="{26942B4A-5321-4FA0-ADFF-65E71037D53E}" srcOrd="1" destOrd="0" parTransId="{4CBE3271-AF9A-41BA-BC30-6F5AA41A89F2}" sibTransId="{E4AB45F7-A465-4543-B890-11E6474F8A9E}"/>
    <dgm:cxn modelId="{11B32565-5D1D-4CDD-B587-87220B0807EC}" srcId="{26942B4A-5321-4FA0-ADFF-65E71037D53E}" destId="{7BBB0BD9-C31B-47E7-AE5B-6D61C186A9A3}" srcOrd="3" destOrd="0" parTransId="{8CE8FFA0-DEFE-4C96-B086-4DE156D86A5E}" sibTransId="{0882EA8D-8E2B-4571-A14E-0ACB452DE5FF}"/>
    <dgm:cxn modelId="{47C112BE-0FEA-4E02-B274-EFDA68E8F365}" type="presOf" srcId="{F2B2A345-0473-438C-8EB0-6A5EAF55AD16}" destId="{161CB324-86A5-4E71-92AE-AA6017128A10}" srcOrd="0" destOrd="0" presId="urn:microsoft.com/office/officeart/2005/8/layout/hierarchy3"/>
    <dgm:cxn modelId="{9397FD10-1C8F-409D-85E1-89849B7978A0}" type="presOf" srcId="{45948955-844A-43AE-BF6F-23702960FC2E}" destId="{EC1E213B-2537-43A2-8FA5-F7FA9F36D81B}" srcOrd="0" destOrd="0" presId="urn:microsoft.com/office/officeart/2005/8/layout/hierarchy3"/>
    <dgm:cxn modelId="{E590C624-F6C0-4034-96BC-73B24FA7B4D7}" type="presParOf" srcId="{CB343193-8DE3-4F54-9A47-91DFA0EF440D}" destId="{4FB8C77D-5D38-4EC0-A10F-8A8DD6393801}" srcOrd="0" destOrd="0" presId="urn:microsoft.com/office/officeart/2005/8/layout/hierarchy3"/>
    <dgm:cxn modelId="{01224156-11F0-4266-9023-8B3FE23471CE}" type="presParOf" srcId="{4FB8C77D-5D38-4EC0-A10F-8A8DD6393801}" destId="{5023C702-02E9-4F87-9CAE-743422E3A51F}" srcOrd="0" destOrd="0" presId="urn:microsoft.com/office/officeart/2005/8/layout/hierarchy3"/>
    <dgm:cxn modelId="{3892A29D-B7D3-4639-9951-937A878D1022}" type="presParOf" srcId="{5023C702-02E9-4F87-9CAE-743422E3A51F}" destId="{902C80E3-1278-431E-820A-F8C439406D12}" srcOrd="0" destOrd="0" presId="urn:microsoft.com/office/officeart/2005/8/layout/hierarchy3"/>
    <dgm:cxn modelId="{9D235384-B3B2-4011-B768-8213240CCDFD}" type="presParOf" srcId="{5023C702-02E9-4F87-9CAE-743422E3A51F}" destId="{3CE99A28-FD2F-496E-9D91-382A9B62F735}" srcOrd="1" destOrd="0" presId="urn:microsoft.com/office/officeart/2005/8/layout/hierarchy3"/>
    <dgm:cxn modelId="{D357ACB7-BA29-4FF0-9929-4243B240E478}" type="presParOf" srcId="{4FB8C77D-5D38-4EC0-A10F-8A8DD6393801}" destId="{CF3CDFE1-BCDB-4B9A-9514-26D9CCFCAE8D}" srcOrd="1" destOrd="0" presId="urn:microsoft.com/office/officeart/2005/8/layout/hierarchy3"/>
    <dgm:cxn modelId="{624E6E5A-246B-4166-8530-46887B0DAC4C}" type="presParOf" srcId="{CF3CDFE1-BCDB-4B9A-9514-26D9CCFCAE8D}" destId="{6882C017-F2DD-40AC-9229-6DA499D4F655}" srcOrd="0" destOrd="0" presId="urn:microsoft.com/office/officeart/2005/8/layout/hierarchy3"/>
    <dgm:cxn modelId="{305A40BA-4415-4432-8824-9A714160DB5D}" type="presParOf" srcId="{CF3CDFE1-BCDB-4B9A-9514-26D9CCFCAE8D}" destId="{81F00D69-AB4B-4CC6-BBF8-3AEDE7E98900}" srcOrd="1" destOrd="0" presId="urn:microsoft.com/office/officeart/2005/8/layout/hierarchy3"/>
    <dgm:cxn modelId="{DB41C40C-5182-4584-8312-BF376B61A632}" type="presParOf" srcId="{CF3CDFE1-BCDB-4B9A-9514-26D9CCFCAE8D}" destId="{7F1F66EE-81A2-4ACB-BAD9-EF38C7FF5F79}" srcOrd="2" destOrd="0" presId="urn:microsoft.com/office/officeart/2005/8/layout/hierarchy3"/>
    <dgm:cxn modelId="{06DDE201-439B-4900-8D47-E9BFAE058837}" type="presParOf" srcId="{CF3CDFE1-BCDB-4B9A-9514-26D9CCFCAE8D}" destId="{161CB324-86A5-4E71-92AE-AA6017128A10}" srcOrd="3" destOrd="0" presId="urn:microsoft.com/office/officeart/2005/8/layout/hierarchy3"/>
    <dgm:cxn modelId="{55A4B4B1-3AC4-47D2-86FD-1BBC2F10C1EA}" type="presParOf" srcId="{CB343193-8DE3-4F54-9A47-91DFA0EF440D}" destId="{6265A99A-5A23-4C89-936E-EC23B1347024}" srcOrd="1" destOrd="0" presId="urn:microsoft.com/office/officeart/2005/8/layout/hierarchy3"/>
    <dgm:cxn modelId="{22DEC3FA-423F-4136-B3FF-9F66E0133D7F}" type="presParOf" srcId="{6265A99A-5A23-4C89-936E-EC23B1347024}" destId="{915AF22F-4B8D-4A85-974D-74BC6F165D9E}" srcOrd="0" destOrd="0" presId="urn:microsoft.com/office/officeart/2005/8/layout/hierarchy3"/>
    <dgm:cxn modelId="{6B0127A8-B462-4B13-8BFD-4E0BE0F46A68}" type="presParOf" srcId="{915AF22F-4B8D-4A85-974D-74BC6F165D9E}" destId="{B9C6BFF1-EA6E-47C3-8B50-2C57404A481F}" srcOrd="0" destOrd="0" presId="urn:microsoft.com/office/officeart/2005/8/layout/hierarchy3"/>
    <dgm:cxn modelId="{C77E7115-5694-4785-A62D-436224C588CF}" type="presParOf" srcId="{915AF22F-4B8D-4A85-974D-74BC6F165D9E}" destId="{D58DA223-B47A-44F4-8FC6-359FCB0AFCA3}" srcOrd="1" destOrd="0" presId="urn:microsoft.com/office/officeart/2005/8/layout/hierarchy3"/>
    <dgm:cxn modelId="{EECA7F9A-A68D-4D1A-814C-73C981045497}" type="presParOf" srcId="{6265A99A-5A23-4C89-936E-EC23B1347024}" destId="{2649C2AF-9421-4B8F-8862-2BF8335AA927}" srcOrd="1" destOrd="0" presId="urn:microsoft.com/office/officeart/2005/8/layout/hierarchy3"/>
    <dgm:cxn modelId="{823BB8B0-A783-48E9-A977-43723105B3BC}" type="presParOf" srcId="{2649C2AF-9421-4B8F-8862-2BF8335AA927}" destId="{C07D8138-E23B-4F48-A9C7-070AB7F09F0F}" srcOrd="0" destOrd="0" presId="urn:microsoft.com/office/officeart/2005/8/layout/hierarchy3"/>
    <dgm:cxn modelId="{09ED8879-38E6-4BA9-9ED4-2688FE81CFD6}" type="presParOf" srcId="{2649C2AF-9421-4B8F-8862-2BF8335AA927}" destId="{DF916499-1942-4C20-90AD-02B07E4A3C58}" srcOrd="1" destOrd="0" presId="urn:microsoft.com/office/officeart/2005/8/layout/hierarchy3"/>
    <dgm:cxn modelId="{87818C58-65FE-4EB0-BE9C-143CFCAD9FCE}" type="presParOf" srcId="{2649C2AF-9421-4B8F-8862-2BF8335AA927}" destId="{BB1F88F8-E59D-4153-8ED8-7D89FEADAA4A}" srcOrd="2" destOrd="0" presId="urn:microsoft.com/office/officeart/2005/8/layout/hierarchy3"/>
    <dgm:cxn modelId="{1534BBB3-E057-46C1-86E2-987E1B54D67C}" type="presParOf" srcId="{2649C2AF-9421-4B8F-8862-2BF8335AA927}" destId="{C039E3F2-4FC3-44A1-9652-34206E387FA6}" srcOrd="3" destOrd="0" presId="urn:microsoft.com/office/officeart/2005/8/layout/hierarchy3"/>
    <dgm:cxn modelId="{B9140E2A-B54E-4C91-96D3-C4DACB16ACFB}" type="presParOf" srcId="{2649C2AF-9421-4B8F-8862-2BF8335AA927}" destId="{9382FB75-A5FA-433B-AF8B-FBA827235C35}" srcOrd="4" destOrd="0" presId="urn:microsoft.com/office/officeart/2005/8/layout/hierarchy3"/>
    <dgm:cxn modelId="{5BCB2AE7-ADA5-4BBF-9619-24F1123C09EB}" type="presParOf" srcId="{2649C2AF-9421-4B8F-8862-2BF8335AA927}" destId="{EC1E213B-2537-43A2-8FA5-F7FA9F36D81B}" srcOrd="5" destOrd="0" presId="urn:microsoft.com/office/officeart/2005/8/layout/hierarchy3"/>
    <dgm:cxn modelId="{D281E668-E147-4720-BBA0-D441189E3848}" type="presParOf" srcId="{2649C2AF-9421-4B8F-8862-2BF8335AA927}" destId="{479DB84A-EB25-4F7D-B848-C42136969AD3}" srcOrd="6" destOrd="0" presId="urn:microsoft.com/office/officeart/2005/8/layout/hierarchy3"/>
    <dgm:cxn modelId="{2E20948B-DF5C-443F-9571-552FDDA02F45}" type="presParOf" srcId="{2649C2AF-9421-4B8F-8862-2BF8335AA927}" destId="{A4E8CB7A-6606-4DC3-80E9-99C93812D3F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829C9-DA35-4498-ABBA-264262FB5C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B914D3-9D82-41B3-B4EB-351670FF276C}">
      <dgm:prSet phldrT="[Текст]"/>
      <dgm:spPr/>
      <dgm:t>
        <a:bodyPr/>
        <a:lstStyle/>
        <a:p>
          <a:r>
            <a:rPr lang="ru-RU" dirty="0" smtClean="0"/>
            <a:t>Фитопланктон </a:t>
          </a:r>
          <a:endParaRPr lang="ru-RU" dirty="0"/>
        </a:p>
      </dgm:t>
    </dgm:pt>
    <dgm:pt modelId="{1B04BF43-8C79-4D8B-8878-CB32ED43E502}" type="parTrans" cxnId="{E61A5B08-0D3C-4637-9B47-32F8A7DE8C24}">
      <dgm:prSet/>
      <dgm:spPr/>
      <dgm:t>
        <a:bodyPr/>
        <a:lstStyle/>
        <a:p>
          <a:endParaRPr lang="ru-RU"/>
        </a:p>
      </dgm:t>
    </dgm:pt>
    <dgm:pt modelId="{D045D46E-B798-47BD-9D9F-8D87FE82505F}" type="sibTrans" cxnId="{E61A5B08-0D3C-4637-9B47-32F8A7DE8C24}">
      <dgm:prSet/>
      <dgm:spPr/>
      <dgm:t>
        <a:bodyPr/>
        <a:lstStyle/>
        <a:p>
          <a:endParaRPr lang="ru-RU"/>
        </a:p>
      </dgm:t>
    </dgm:pt>
    <dgm:pt modelId="{F3425835-06D3-4F33-9791-F4849F346425}">
      <dgm:prSet phldrT="[Текст]"/>
      <dgm:spPr/>
      <dgm:t>
        <a:bodyPr/>
        <a:lstStyle/>
        <a:p>
          <a:r>
            <a:rPr lang="ru-RU" dirty="0" smtClean="0"/>
            <a:t>Совокупность водорослей </a:t>
          </a:r>
          <a:endParaRPr lang="ru-RU" dirty="0"/>
        </a:p>
      </dgm:t>
    </dgm:pt>
    <dgm:pt modelId="{7D8E9779-09E4-4BE0-86B8-C488693549CC}" type="parTrans" cxnId="{66961BBB-C4BE-4FFF-A80E-B0DC4D52BE4F}">
      <dgm:prSet/>
      <dgm:spPr/>
      <dgm:t>
        <a:bodyPr/>
        <a:lstStyle/>
        <a:p>
          <a:endParaRPr lang="ru-RU"/>
        </a:p>
      </dgm:t>
    </dgm:pt>
    <dgm:pt modelId="{0C6EC2E8-8D1F-4139-B1AC-063A0B9D63B0}" type="sibTrans" cxnId="{66961BBB-C4BE-4FFF-A80E-B0DC4D52BE4F}">
      <dgm:prSet/>
      <dgm:spPr/>
      <dgm:t>
        <a:bodyPr/>
        <a:lstStyle/>
        <a:p>
          <a:endParaRPr lang="ru-RU"/>
        </a:p>
      </dgm:t>
    </dgm:pt>
    <dgm:pt modelId="{2E6FEC64-17C5-4548-AAE4-3B1C5996C736}">
      <dgm:prSet phldrT="[Текст]"/>
      <dgm:spPr/>
      <dgm:t>
        <a:bodyPr/>
        <a:lstStyle/>
        <a:p>
          <a:r>
            <a:rPr lang="ru-RU" dirty="0" smtClean="0"/>
            <a:t>Зоопланктон </a:t>
          </a:r>
          <a:endParaRPr lang="ru-RU" dirty="0"/>
        </a:p>
      </dgm:t>
    </dgm:pt>
    <dgm:pt modelId="{6E2CB893-95E9-4B1B-A720-6F3A7B7F69F1}" type="parTrans" cxnId="{DA8CCEF9-BF87-47F2-ACAA-3E8D8F74CFA9}">
      <dgm:prSet/>
      <dgm:spPr/>
      <dgm:t>
        <a:bodyPr/>
        <a:lstStyle/>
        <a:p>
          <a:endParaRPr lang="ru-RU"/>
        </a:p>
      </dgm:t>
    </dgm:pt>
    <dgm:pt modelId="{0F0E0430-78EF-4094-A7B6-41CC8F6F6101}" type="sibTrans" cxnId="{DA8CCEF9-BF87-47F2-ACAA-3E8D8F74CFA9}">
      <dgm:prSet/>
      <dgm:spPr/>
      <dgm:t>
        <a:bodyPr/>
        <a:lstStyle/>
        <a:p>
          <a:endParaRPr lang="ru-RU"/>
        </a:p>
      </dgm:t>
    </dgm:pt>
    <dgm:pt modelId="{80E2C3C3-B15D-4243-B5B0-9FBCC18692FB}">
      <dgm:prSet phldrT="[Текст]"/>
      <dgm:spPr/>
      <dgm:t>
        <a:bodyPr/>
        <a:lstStyle/>
        <a:p>
          <a:r>
            <a:rPr lang="ru-RU" dirty="0" smtClean="0"/>
            <a:t>Простейшие животные </a:t>
          </a:r>
          <a:endParaRPr lang="ru-RU" dirty="0"/>
        </a:p>
      </dgm:t>
    </dgm:pt>
    <dgm:pt modelId="{D2D1D52B-A228-4643-B0C1-16BCF10C6A7A}" type="parTrans" cxnId="{1B77BAE0-4DCC-4BF1-9AA1-059AC4A46671}">
      <dgm:prSet/>
      <dgm:spPr/>
      <dgm:t>
        <a:bodyPr/>
        <a:lstStyle/>
        <a:p>
          <a:endParaRPr lang="ru-RU"/>
        </a:p>
      </dgm:t>
    </dgm:pt>
    <dgm:pt modelId="{EC1A02A9-BD9B-4572-816F-2CA092F6D292}" type="sibTrans" cxnId="{1B77BAE0-4DCC-4BF1-9AA1-059AC4A46671}">
      <dgm:prSet/>
      <dgm:spPr/>
      <dgm:t>
        <a:bodyPr/>
        <a:lstStyle/>
        <a:p>
          <a:endParaRPr lang="ru-RU"/>
        </a:p>
      </dgm:t>
    </dgm:pt>
    <dgm:pt modelId="{71A0A717-8DED-47E6-BC2D-FAD05FAFCA31}">
      <dgm:prSet phldrT="[Текст]"/>
      <dgm:spPr/>
      <dgm:t>
        <a:bodyPr/>
        <a:lstStyle/>
        <a:p>
          <a:r>
            <a:rPr lang="ru-RU" dirty="0" smtClean="0"/>
            <a:t>Ракообразные </a:t>
          </a:r>
          <a:endParaRPr lang="ru-RU" dirty="0"/>
        </a:p>
      </dgm:t>
    </dgm:pt>
    <dgm:pt modelId="{1F62834B-4BC3-49F4-A141-B6787F120575}" type="parTrans" cxnId="{996FC95D-2A35-4AA0-9F1F-D1BE60AC72B1}">
      <dgm:prSet/>
      <dgm:spPr/>
      <dgm:t>
        <a:bodyPr/>
        <a:lstStyle/>
        <a:p>
          <a:endParaRPr lang="ru-RU"/>
        </a:p>
      </dgm:t>
    </dgm:pt>
    <dgm:pt modelId="{AF15917C-1D7D-454E-85EC-96248410BCDA}" type="sibTrans" cxnId="{996FC95D-2A35-4AA0-9F1F-D1BE60AC72B1}">
      <dgm:prSet/>
      <dgm:spPr/>
      <dgm:t>
        <a:bodyPr/>
        <a:lstStyle/>
        <a:p>
          <a:endParaRPr lang="ru-RU"/>
        </a:p>
      </dgm:t>
    </dgm:pt>
    <dgm:pt modelId="{50A92E26-7BFA-43D2-831B-428498141CE4}" type="pres">
      <dgm:prSet presAssocID="{410829C9-DA35-4498-ABBA-264262FB5C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6DF26E-273D-43E6-9BFA-40385B75128B}" type="pres">
      <dgm:prSet presAssocID="{9CB914D3-9D82-41B3-B4EB-351670FF276C}" presName="root" presStyleCnt="0"/>
      <dgm:spPr/>
    </dgm:pt>
    <dgm:pt modelId="{9CEA6A36-D63C-46E7-B413-A09D8A46516D}" type="pres">
      <dgm:prSet presAssocID="{9CB914D3-9D82-41B3-B4EB-351670FF276C}" presName="rootComposite" presStyleCnt="0"/>
      <dgm:spPr/>
    </dgm:pt>
    <dgm:pt modelId="{11CA9B43-49D4-4D4E-82A0-1CD9F77C8087}" type="pres">
      <dgm:prSet presAssocID="{9CB914D3-9D82-41B3-B4EB-351670FF276C}" presName="rootText" presStyleLbl="node1" presStyleIdx="0" presStyleCnt="2" custScaleX="153690" custScaleY="49013"/>
      <dgm:spPr/>
    </dgm:pt>
    <dgm:pt modelId="{18F7063C-11DC-4282-A45E-FED51F212432}" type="pres">
      <dgm:prSet presAssocID="{9CB914D3-9D82-41B3-B4EB-351670FF276C}" presName="rootConnector" presStyleLbl="node1" presStyleIdx="0" presStyleCnt="2"/>
      <dgm:spPr/>
    </dgm:pt>
    <dgm:pt modelId="{D125DEE1-F149-4188-B9BA-AB58F3793495}" type="pres">
      <dgm:prSet presAssocID="{9CB914D3-9D82-41B3-B4EB-351670FF276C}" presName="childShape" presStyleCnt="0"/>
      <dgm:spPr/>
    </dgm:pt>
    <dgm:pt modelId="{BB1FEE63-2424-47AB-A0F7-E329ED5FB4FD}" type="pres">
      <dgm:prSet presAssocID="{7D8E9779-09E4-4BE0-86B8-C488693549CC}" presName="Name13" presStyleLbl="parChTrans1D2" presStyleIdx="0" presStyleCnt="3"/>
      <dgm:spPr/>
    </dgm:pt>
    <dgm:pt modelId="{280D77D6-51B5-499A-A6DE-2AA7CAFADDD8}" type="pres">
      <dgm:prSet presAssocID="{F3425835-06D3-4F33-9791-F4849F346425}" presName="childText" presStyleLbl="bgAcc1" presStyleIdx="0" presStyleCnt="3">
        <dgm:presLayoutVars>
          <dgm:bulletEnabled val="1"/>
        </dgm:presLayoutVars>
      </dgm:prSet>
      <dgm:spPr/>
    </dgm:pt>
    <dgm:pt modelId="{C2646AAD-0892-4918-87D9-B49579E0DC15}" type="pres">
      <dgm:prSet presAssocID="{2E6FEC64-17C5-4548-AAE4-3B1C5996C736}" presName="root" presStyleCnt="0"/>
      <dgm:spPr/>
    </dgm:pt>
    <dgm:pt modelId="{BFCECD6E-0CB9-465B-B218-FB23C4E38772}" type="pres">
      <dgm:prSet presAssocID="{2E6FEC64-17C5-4548-AAE4-3B1C5996C736}" presName="rootComposite" presStyleCnt="0"/>
      <dgm:spPr/>
    </dgm:pt>
    <dgm:pt modelId="{D6494548-2EE5-4594-AF82-AE0F82AE9F7D}" type="pres">
      <dgm:prSet presAssocID="{2E6FEC64-17C5-4548-AAE4-3B1C5996C736}" presName="rootText" presStyleLbl="node1" presStyleIdx="1" presStyleCnt="2" custScaleX="139673" custScaleY="60161"/>
      <dgm:spPr/>
      <dgm:t>
        <a:bodyPr/>
        <a:lstStyle/>
        <a:p>
          <a:endParaRPr lang="ru-RU"/>
        </a:p>
      </dgm:t>
    </dgm:pt>
    <dgm:pt modelId="{FB7354AA-BF9E-4739-912C-516F943A9332}" type="pres">
      <dgm:prSet presAssocID="{2E6FEC64-17C5-4548-AAE4-3B1C5996C736}" presName="rootConnector" presStyleLbl="node1" presStyleIdx="1" presStyleCnt="2"/>
      <dgm:spPr/>
    </dgm:pt>
    <dgm:pt modelId="{AC45F4AE-C420-4067-ACE4-EB3F428FB641}" type="pres">
      <dgm:prSet presAssocID="{2E6FEC64-17C5-4548-AAE4-3B1C5996C736}" presName="childShape" presStyleCnt="0"/>
      <dgm:spPr/>
    </dgm:pt>
    <dgm:pt modelId="{3A57A4FD-1111-473B-A382-12C78211D59A}" type="pres">
      <dgm:prSet presAssocID="{D2D1D52B-A228-4643-B0C1-16BCF10C6A7A}" presName="Name13" presStyleLbl="parChTrans1D2" presStyleIdx="1" presStyleCnt="3"/>
      <dgm:spPr/>
    </dgm:pt>
    <dgm:pt modelId="{9C609219-6F8D-475F-9D69-EE3FFC491B19}" type="pres">
      <dgm:prSet presAssocID="{80E2C3C3-B15D-4243-B5B0-9FBCC18692F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52D3D-34C9-4CDB-8FF0-5512241212F9}" type="pres">
      <dgm:prSet presAssocID="{1F62834B-4BC3-49F4-A141-B6787F120575}" presName="Name13" presStyleLbl="parChTrans1D2" presStyleIdx="2" presStyleCnt="3"/>
      <dgm:spPr/>
    </dgm:pt>
    <dgm:pt modelId="{8B3612A3-3540-4F00-B4EE-B7A78B94061A}" type="pres">
      <dgm:prSet presAssocID="{71A0A717-8DED-47E6-BC2D-FAD05FAFCA31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3E5A14BE-00DE-4EAD-AE16-AAB5DBB77E4C}" type="presOf" srcId="{9CB914D3-9D82-41B3-B4EB-351670FF276C}" destId="{11CA9B43-49D4-4D4E-82A0-1CD9F77C8087}" srcOrd="0" destOrd="0" presId="urn:microsoft.com/office/officeart/2005/8/layout/hierarchy3"/>
    <dgm:cxn modelId="{C152CB3A-C4D6-4F5B-A681-B92B138DF777}" type="presOf" srcId="{F3425835-06D3-4F33-9791-F4849F346425}" destId="{280D77D6-51B5-499A-A6DE-2AA7CAFADDD8}" srcOrd="0" destOrd="0" presId="urn:microsoft.com/office/officeart/2005/8/layout/hierarchy3"/>
    <dgm:cxn modelId="{0AF1514A-DF1A-4CCA-A68B-8AC7E8F9F444}" type="presOf" srcId="{2E6FEC64-17C5-4548-AAE4-3B1C5996C736}" destId="{FB7354AA-BF9E-4739-912C-516F943A9332}" srcOrd="1" destOrd="0" presId="urn:microsoft.com/office/officeart/2005/8/layout/hierarchy3"/>
    <dgm:cxn modelId="{DC47FF57-8B1E-4F39-9689-5F5231E07C52}" type="presOf" srcId="{2E6FEC64-17C5-4548-AAE4-3B1C5996C736}" destId="{D6494548-2EE5-4594-AF82-AE0F82AE9F7D}" srcOrd="0" destOrd="0" presId="urn:microsoft.com/office/officeart/2005/8/layout/hierarchy3"/>
    <dgm:cxn modelId="{FD30C356-DA71-435F-A564-B249EA1B6809}" type="presOf" srcId="{7D8E9779-09E4-4BE0-86B8-C488693549CC}" destId="{BB1FEE63-2424-47AB-A0F7-E329ED5FB4FD}" srcOrd="0" destOrd="0" presId="urn:microsoft.com/office/officeart/2005/8/layout/hierarchy3"/>
    <dgm:cxn modelId="{710E4376-A0EA-40C1-8BD0-BDA1E3053A91}" type="presOf" srcId="{71A0A717-8DED-47E6-BC2D-FAD05FAFCA31}" destId="{8B3612A3-3540-4F00-B4EE-B7A78B94061A}" srcOrd="0" destOrd="0" presId="urn:microsoft.com/office/officeart/2005/8/layout/hierarchy3"/>
    <dgm:cxn modelId="{3F85864C-8942-4AB8-83F1-5651F6899AEA}" type="presOf" srcId="{1F62834B-4BC3-49F4-A141-B6787F120575}" destId="{69852D3D-34C9-4CDB-8FF0-5512241212F9}" srcOrd="0" destOrd="0" presId="urn:microsoft.com/office/officeart/2005/8/layout/hierarchy3"/>
    <dgm:cxn modelId="{E61A5B08-0D3C-4637-9B47-32F8A7DE8C24}" srcId="{410829C9-DA35-4498-ABBA-264262FB5CA6}" destId="{9CB914D3-9D82-41B3-B4EB-351670FF276C}" srcOrd="0" destOrd="0" parTransId="{1B04BF43-8C79-4D8B-8878-CB32ED43E502}" sibTransId="{D045D46E-B798-47BD-9D9F-8D87FE82505F}"/>
    <dgm:cxn modelId="{1B77BAE0-4DCC-4BF1-9AA1-059AC4A46671}" srcId="{2E6FEC64-17C5-4548-AAE4-3B1C5996C736}" destId="{80E2C3C3-B15D-4243-B5B0-9FBCC18692FB}" srcOrd="0" destOrd="0" parTransId="{D2D1D52B-A228-4643-B0C1-16BCF10C6A7A}" sibTransId="{EC1A02A9-BD9B-4572-816F-2CA092F6D292}"/>
    <dgm:cxn modelId="{055C7120-CF7C-4504-BB5D-FB0F3F2E9208}" type="presOf" srcId="{D2D1D52B-A228-4643-B0C1-16BCF10C6A7A}" destId="{3A57A4FD-1111-473B-A382-12C78211D59A}" srcOrd="0" destOrd="0" presId="urn:microsoft.com/office/officeart/2005/8/layout/hierarchy3"/>
    <dgm:cxn modelId="{996FC95D-2A35-4AA0-9F1F-D1BE60AC72B1}" srcId="{2E6FEC64-17C5-4548-AAE4-3B1C5996C736}" destId="{71A0A717-8DED-47E6-BC2D-FAD05FAFCA31}" srcOrd="1" destOrd="0" parTransId="{1F62834B-4BC3-49F4-A141-B6787F120575}" sibTransId="{AF15917C-1D7D-454E-85EC-96248410BCDA}"/>
    <dgm:cxn modelId="{415B70D1-E5C2-4B86-A9C8-153A7006CC0F}" type="presOf" srcId="{410829C9-DA35-4498-ABBA-264262FB5CA6}" destId="{50A92E26-7BFA-43D2-831B-428498141CE4}" srcOrd="0" destOrd="0" presId="urn:microsoft.com/office/officeart/2005/8/layout/hierarchy3"/>
    <dgm:cxn modelId="{66961BBB-C4BE-4FFF-A80E-B0DC4D52BE4F}" srcId="{9CB914D3-9D82-41B3-B4EB-351670FF276C}" destId="{F3425835-06D3-4F33-9791-F4849F346425}" srcOrd="0" destOrd="0" parTransId="{7D8E9779-09E4-4BE0-86B8-C488693549CC}" sibTransId="{0C6EC2E8-8D1F-4139-B1AC-063A0B9D63B0}"/>
    <dgm:cxn modelId="{121764D9-2EDB-4571-804E-E89CBCD49953}" type="presOf" srcId="{80E2C3C3-B15D-4243-B5B0-9FBCC18692FB}" destId="{9C609219-6F8D-475F-9D69-EE3FFC491B19}" srcOrd="0" destOrd="0" presId="urn:microsoft.com/office/officeart/2005/8/layout/hierarchy3"/>
    <dgm:cxn modelId="{843F8C67-B1D2-4794-A268-C6F3B19796BD}" type="presOf" srcId="{9CB914D3-9D82-41B3-B4EB-351670FF276C}" destId="{18F7063C-11DC-4282-A45E-FED51F212432}" srcOrd="1" destOrd="0" presId="urn:microsoft.com/office/officeart/2005/8/layout/hierarchy3"/>
    <dgm:cxn modelId="{DA8CCEF9-BF87-47F2-ACAA-3E8D8F74CFA9}" srcId="{410829C9-DA35-4498-ABBA-264262FB5CA6}" destId="{2E6FEC64-17C5-4548-AAE4-3B1C5996C736}" srcOrd="1" destOrd="0" parTransId="{6E2CB893-95E9-4B1B-A720-6F3A7B7F69F1}" sibTransId="{0F0E0430-78EF-4094-A7B6-41CC8F6F6101}"/>
    <dgm:cxn modelId="{8F19E242-A078-4629-96C9-7183E48BBF04}" type="presParOf" srcId="{50A92E26-7BFA-43D2-831B-428498141CE4}" destId="{966DF26E-273D-43E6-9BFA-40385B75128B}" srcOrd="0" destOrd="0" presId="urn:microsoft.com/office/officeart/2005/8/layout/hierarchy3"/>
    <dgm:cxn modelId="{44486F56-B9F5-4C43-A940-2C9B205A61E9}" type="presParOf" srcId="{966DF26E-273D-43E6-9BFA-40385B75128B}" destId="{9CEA6A36-D63C-46E7-B413-A09D8A46516D}" srcOrd="0" destOrd="0" presId="urn:microsoft.com/office/officeart/2005/8/layout/hierarchy3"/>
    <dgm:cxn modelId="{60C2404D-9E71-4183-93D0-6C2C5ADD0F44}" type="presParOf" srcId="{9CEA6A36-D63C-46E7-B413-A09D8A46516D}" destId="{11CA9B43-49D4-4D4E-82A0-1CD9F77C8087}" srcOrd="0" destOrd="0" presId="urn:microsoft.com/office/officeart/2005/8/layout/hierarchy3"/>
    <dgm:cxn modelId="{80E95735-69FB-4F9B-89F4-F43753F0E39F}" type="presParOf" srcId="{9CEA6A36-D63C-46E7-B413-A09D8A46516D}" destId="{18F7063C-11DC-4282-A45E-FED51F212432}" srcOrd="1" destOrd="0" presId="urn:microsoft.com/office/officeart/2005/8/layout/hierarchy3"/>
    <dgm:cxn modelId="{9FAE4CCE-0C36-4CC0-8E75-F49FB2882140}" type="presParOf" srcId="{966DF26E-273D-43E6-9BFA-40385B75128B}" destId="{D125DEE1-F149-4188-B9BA-AB58F3793495}" srcOrd="1" destOrd="0" presId="urn:microsoft.com/office/officeart/2005/8/layout/hierarchy3"/>
    <dgm:cxn modelId="{77D9CAD3-F98D-410D-9444-2BA15B59EF51}" type="presParOf" srcId="{D125DEE1-F149-4188-B9BA-AB58F3793495}" destId="{BB1FEE63-2424-47AB-A0F7-E329ED5FB4FD}" srcOrd="0" destOrd="0" presId="urn:microsoft.com/office/officeart/2005/8/layout/hierarchy3"/>
    <dgm:cxn modelId="{4F1D0766-369D-40A1-BD3B-7B4E028555FB}" type="presParOf" srcId="{D125DEE1-F149-4188-B9BA-AB58F3793495}" destId="{280D77D6-51B5-499A-A6DE-2AA7CAFADDD8}" srcOrd="1" destOrd="0" presId="urn:microsoft.com/office/officeart/2005/8/layout/hierarchy3"/>
    <dgm:cxn modelId="{E6071363-AF58-4066-8E7E-11EF06358D38}" type="presParOf" srcId="{50A92E26-7BFA-43D2-831B-428498141CE4}" destId="{C2646AAD-0892-4918-87D9-B49579E0DC15}" srcOrd="1" destOrd="0" presId="urn:microsoft.com/office/officeart/2005/8/layout/hierarchy3"/>
    <dgm:cxn modelId="{E6154324-F7DF-4020-BF64-E0DBEB15794F}" type="presParOf" srcId="{C2646AAD-0892-4918-87D9-B49579E0DC15}" destId="{BFCECD6E-0CB9-465B-B218-FB23C4E38772}" srcOrd="0" destOrd="0" presId="urn:microsoft.com/office/officeart/2005/8/layout/hierarchy3"/>
    <dgm:cxn modelId="{2AEAE0F5-CC77-48CD-B12C-11520614F1E5}" type="presParOf" srcId="{BFCECD6E-0CB9-465B-B218-FB23C4E38772}" destId="{D6494548-2EE5-4594-AF82-AE0F82AE9F7D}" srcOrd="0" destOrd="0" presId="urn:microsoft.com/office/officeart/2005/8/layout/hierarchy3"/>
    <dgm:cxn modelId="{79BAFC44-7697-4AFC-A51A-D9B69DCCCB84}" type="presParOf" srcId="{BFCECD6E-0CB9-465B-B218-FB23C4E38772}" destId="{FB7354AA-BF9E-4739-912C-516F943A9332}" srcOrd="1" destOrd="0" presId="urn:microsoft.com/office/officeart/2005/8/layout/hierarchy3"/>
    <dgm:cxn modelId="{D5ECA8DA-A722-4924-A119-C2B9F82CE251}" type="presParOf" srcId="{C2646AAD-0892-4918-87D9-B49579E0DC15}" destId="{AC45F4AE-C420-4067-ACE4-EB3F428FB641}" srcOrd="1" destOrd="0" presId="urn:microsoft.com/office/officeart/2005/8/layout/hierarchy3"/>
    <dgm:cxn modelId="{8882D152-03ED-4D9E-AD64-3EB8E6597782}" type="presParOf" srcId="{AC45F4AE-C420-4067-ACE4-EB3F428FB641}" destId="{3A57A4FD-1111-473B-A382-12C78211D59A}" srcOrd="0" destOrd="0" presId="urn:microsoft.com/office/officeart/2005/8/layout/hierarchy3"/>
    <dgm:cxn modelId="{FB5491A3-B76E-4232-97F3-86E31B38EA89}" type="presParOf" srcId="{AC45F4AE-C420-4067-ACE4-EB3F428FB641}" destId="{9C609219-6F8D-475F-9D69-EE3FFC491B19}" srcOrd="1" destOrd="0" presId="urn:microsoft.com/office/officeart/2005/8/layout/hierarchy3"/>
    <dgm:cxn modelId="{7EFCE4AF-A074-4717-8769-C273BB26EFEA}" type="presParOf" srcId="{AC45F4AE-C420-4067-ACE4-EB3F428FB641}" destId="{69852D3D-34C9-4CDB-8FF0-5512241212F9}" srcOrd="2" destOrd="0" presId="urn:microsoft.com/office/officeart/2005/8/layout/hierarchy3"/>
    <dgm:cxn modelId="{07A21A4E-CC5B-4D55-A853-77FBA8B09449}" type="presParOf" srcId="{AC45F4AE-C420-4067-ACE4-EB3F428FB641}" destId="{8B3612A3-3540-4F00-B4EE-B7A78B9406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FA24C-3D77-4957-B2AE-B3FA944437C0}">
      <dsp:nvSpPr>
        <dsp:cNvPr id="0" name=""/>
        <dsp:cNvSpPr/>
      </dsp:nvSpPr>
      <dsp:spPr>
        <a:xfrm>
          <a:off x="2933698" y="2837"/>
          <a:ext cx="5281548" cy="25913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Жизнь определяется преимущественно абиотическими факторами водной среды</a:t>
          </a:r>
          <a:endParaRPr lang="ru-RU" sz="3200" kern="1200" dirty="0"/>
        </a:p>
      </dsp:txBody>
      <dsp:txXfrm>
        <a:off x="2933698" y="2837"/>
        <a:ext cx="5281548" cy="2591392"/>
      </dsp:txXfrm>
    </dsp:sp>
    <dsp:sp modelId="{41B461B5-6F7C-4AB0-BA72-6C7052E58AA3}">
      <dsp:nvSpPr>
        <dsp:cNvPr id="0" name=""/>
        <dsp:cNvSpPr/>
      </dsp:nvSpPr>
      <dsp:spPr>
        <a:xfrm>
          <a:off x="6312" y="350394"/>
          <a:ext cx="2919345" cy="199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Водные </a:t>
          </a:r>
          <a:endParaRPr lang="ru-RU" sz="5400" kern="1200" dirty="0"/>
        </a:p>
      </dsp:txBody>
      <dsp:txXfrm>
        <a:off x="6312" y="350394"/>
        <a:ext cx="2919345" cy="1995620"/>
      </dsp:txXfrm>
    </dsp:sp>
    <dsp:sp modelId="{20B4ACE9-79C2-4656-AD59-AF459CA3F61A}">
      <dsp:nvSpPr>
        <dsp:cNvPr id="0" name=""/>
        <dsp:cNvSpPr/>
      </dsp:nvSpPr>
      <dsp:spPr>
        <a:xfrm>
          <a:off x="3210378" y="2793791"/>
          <a:ext cx="4932937" cy="25319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Преобладает влияние самого населения , т.е. биотических факторов</a:t>
          </a:r>
          <a:endParaRPr lang="ru-RU" sz="3200" kern="1200" dirty="0"/>
        </a:p>
      </dsp:txBody>
      <dsp:txXfrm>
        <a:off x="3210378" y="2793791"/>
        <a:ext cx="4932937" cy="2531963"/>
      </dsp:txXfrm>
    </dsp:sp>
    <dsp:sp modelId="{EBF22B0A-3AEE-4C02-881C-553FF743FA24}">
      <dsp:nvSpPr>
        <dsp:cNvPr id="0" name=""/>
        <dsp:cNvSpPr/>
      </dsp:nvSpPr>
      <dsp:spPr>
        <a:xfrm>
          <a:off x="86283" y="3061963"/>
          <a:ext cx="3124095" cy="199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Сухопутные </a:t>
          </a:r>
          <a:endParaRPr lang="ru-RU" sz="3600" kern="1200" dirty="0"/>
        </a:p>
      </dsp:txBody>
      <dsp:txXfrm>
        <a:off x="86283" y="3061963"/>
        <a:ext cx="3124095" cy="1995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2C80E3-1278-431E-820A-F8C439406D12}">
      <dsp:nvSpPr>
        <dsp:cNvPr id="0" name=""/>
        <dsp:cNvSpPr/>
      </dsp:nvSpPr>
      <dsp:spPr>
        <a:xfrm>
          <a:off x="217676" y="216"/>
          <a:ext cx="4242875" cy="991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Морские </a:t>
          </a:r>
          <a:endParaRPr lang="ru-RU" sz="5900" kern="1200" dirty="0"/>
        </a:p>
      </dsp:txBody>
      <dsp:txXfrm>
        <a:off x="217676" y="216"/>
        <a:ext cx="4242875" cy="991474"/>
      </dsp:txXfrm>
    </dsp:sp>
    <dsp:sp modelId="{6882C017-F2DD-40AC-9229-6DA499D4F655}">
      <dsp:nvSpPr>
        <dsp:cNvPr id="0" name=""/>
        <dsp:cNvSpPr/>
      </dsp:nvSpPr>
      <dsp:spPr>
        <a:xfrm>
          <a:off x="641964" y="991691"/>
          <a:ext cx="424287" cy="743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605"/>
              </a:lnTo>
              <a:lnTo>
                <a:pt x="424287" y="743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00D69-AB4B-4CC6-BBF8-3AEDE7E98900}">
      <dsp:nvSpPr>
        <dsp:cNvPr id="0" name=""/>
        <dsp:cNvSpPr/>
      </dsp:nvSpPr>
      <dsp:spPr>
        <a:xfrm>
          <a:off x="1066252" y="1239559"/>
          <a:ext cx="2910873" cy="99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прибрежные</a:t>
          </a:r>
          <a:endParaRPr lang="ru-RU" sz="3600" kern="1200" dirty="0"/>
        </a:p>
      </dsp:txBody>
      <dsp:txXfrm>
        <a:off x="1066252" y="1239559"/>
        <a:ext cx="2910873" cy="991474"/>
      </dsp:txXfrm>
    </dsp:sp>
    <dsp:sp modelId="{7F1F66EE-81A2-4ACB-BAD9-EF38C7FF5F79}">
      <dsp:nvSpPr>
        <dsp:cNvPr id="0" name=""/>
        <dsp:cNvSpPr/>
      </dsp:nvSpPr>
      <dsp:spPr>
        <a:xfrm>
          <a:off x="641964" y="991691"/>
          <a:ext cx="424287" cy="1982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948"/>
              </a:lnTo>
              <a:lnTo>
                <a:pt x="424287" y="1982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CB324-86A5-4E71-92AE-AA6017128A10}">
      <dsp:nvSpPr>
        <dsp:cNvPr id="0" name=""/>
        <dsp:cNvSpPr/>
      </dsp:nvSpPr>
      <dsp:spPr>
        <a:xfrm>
          <a:off x="1066252" y="2478902"/>
          <a:ext cx="3059658" cy="99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Открытых вод</a:t>
          </a:r>
          <a:endParaRPr lang="ru-RU" sz="3600" kern="1200" dirty="0"/>
        </a:p>
      </dsp:txBody>
      <dsp:txXfrm>
        <a:off x="1066252" y="2478902"/>
        <a:ext cx="3059658" cy="991474"/>
      </dsp:txXfrm>
    </dsp:sp>
    <dsp:sp modelId="{B9C6BFF1-EA6E-47C3-8B50-2C57404A481F}">
      <dsp:nvSpPr>
        <dsp:cNvPr id="0" name=""/>
        <dsp:cNvSpPr/>
      </dsp:nvSpPr>
      <dsp:spPr>
        <a:xfrm>
          <a:off x="4956289" y="216"/>
          <a:ext cx="3512833" cy="991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Пресные </a:t>
          </a:r>
          <a:endParaRPr lang="ru-RU" sz="5900" kern="1200" dirty="0"/>
        </a:p>
      </dsp:txBody>
      <dsp:txXfrm>
        <a:off x="4956289" y="216"/>
        <a:ext cx="3512833" cy="991474"/>
      </dsp:txXfrm>
    </dsp:sp>
    <dsp:sp modelId="{C07D8138-E23B-4F48-A9C7-070AB7F09F0F}">
      <dsp:nvSpPr>
        <dsp:cNvPr id="0" name=""/>
        <dsp:cNvSpPr/>
      </dsp:nvSpPr>
      <dsp:spPr>
        <a:xfrm>
          <a:off x="5307573" y="991691"/>
          <a:ext cx="351283" cy="743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605"/>
              </a:lnTo>
              <a:lnTo>
                <a:pt x="351283" y="743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16499-1942-4C20-90AD-02B07E4A3C58}">
      <dsp:nvSpPr>
        <dsp:cNvPr id="0" name=""/>
        <dsp:cNvSpPr/>
      </dsp:nvSpPr>
      <dsp:spPr>
        <a:xfrm>
          <a:off x="5658856" y="1239559"/>
          <a:ext cx="1586358" cy="99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Реки </a:t>
          </a:r>
          <a:endParaRPr lang="ru-RU" sz="3600" kern="1200" dirty="0"/>
        </a:p>
      </dsp:txBody>
      <dsp:txXfrm>
        <a:off x="5658856" y="1239559"/>
        <a:ext cx="1586358" cy="991474"/>
      </dsp:txXfrm>
    </dsp:sp>
    <dsp:sp modelId="{BB1F88F8-E59D-4153-8ED8-7D89FEADAA4A}">
      <dsp:nvSpPr>
        <dsp:cNvPr id="0" name=""/>
        <dsp:cNvSpPr/>
      </dsp:nvSpPr>
      <dsp:spPr>
        <a:xfrm>
          <a:off x="5307573" y="991691"/>
          <a:ext cx="351283" cy="1982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948"/>
              </a:lnTo>
              <a:lnTo>
                <a:pt x="351283" y="1982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9E3F2-4FC3-44A1-9652-34206E387FA6}">
      <dsp:nvSpPr>
        <dsp:cNvPr id="0" name=""/>
        <dsp:cNvSpPr/>
      </dsp:nvSpPr>
      <dsp:spPr>
        <a:xfrm>
          <a:off x="5658856" y="2478902"/>
          <a:ext cx="1586358" cy="99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Пруды </a:t>
          </a:r>
          <a:endParaRPr lang="ru-RU" sz="3600" kern="1200" dirty="0"/>
        </a:p>
      </dsp:txBody>
      <dsp:txXfrm>
        <a:off x="5658856" y="2478902"/>
        <a:ext cx="1586358" cy="991474"/>
      </dsp:txXfrm>
    </dsp:sp>
    <dsp:sp modelId="{9382FB75-A5FA-433B-AF8B-FBA827235C35}">
      <dsp:nvSpPr>
        <dsp:cNvPr id="0" name=""/>
        <dsp:cNvSpPr/>
      </dsp:nvSpPr>
      <dsp:spPr>
        <a:xfrm>
          <a:off x="5307573" y="991691"/>
          <a:ext cx="351283" cy="322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2291"/>
              </a:lnTo>
              <a:lnTo>
                <a:pt x="351283" y="3222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213B-2537-43A2-8FA5-F7FA9F36D81B}">
      <dsp:nvSpPr>
        <dsp:cNvPr id="0" name=""/>
        <dsp:cNvSpPr/>
      </dsp:nvSpPr>
      <dsp:spPr>
        <a:xfrm>
          <a:off x="5658856" y="3718245"/>
          <a:ext cx="1586358" cy="99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Озера </a:t>
          </a:r>
          <a:endParaRPr lang="ru-RU" sz="3600" kern="1200" dirty="0"/>
        </a:p>
      </dsp:txBody>
      <dsp:txXfrm>
        <a:off x="5658856" y="3718245"/>
        <a:ext cx="1586358" cy="991474"/>
      </dsp:txXfrm>
    </dsp:sp>
    <dsp:sp modelId="{479DB84A-EB25-4F7D-B848-C42136969AD3}">
      <dsp:nvSpPr>
        <dsp:cNvPr id="0" name=""/>
        <dsp:cNvSpPr/>
      </dsp:nvSpPr>
      <dsp:spPr>
        <a:xfrm>
          <a:off x="5307573" y="991691"/>
          <a:ext cx="351283" cy="446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1634"/>
              </a:lnTo>
              <a:lnTo>
                <a:pt x="351283" y="4461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8CB7A-6606-4DC3-80E9-99C93812D3FA}">
      <dsp:nvSpPr>
        <dsp:cNvPr id="0" name=""/>
        <dsp:cNvSpPr/>
      </dsp:nvSpPr>
      <dsp:spPr>
        <a:xfrm>
          <a:off x="5658856" y="4957588"/>
          <a:ext cx="1586358" cy="991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Болота </a:t>
          </a:r>
          <a:endParaRPr lang="ru-RU" sz="3600" kern="1200" dirty="0"/>
        </a:p>
      </dsp:txBody>
      <dsp:txXfrm>
        <a:off x="5658856" y="4957588"/>
        <a:ext cx="1586358" cy="9914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CA9B43-49D4-4D4E-82A0-1CD9F77C8087}">
      <dsp:nvSpPr>
        <dsp:cNvPr id="0" name=""/>
        <dsp:cNvSpPr/>
      </dsp:nvSpPr>
      <dsp:spPr>
        <a:xfrm>
          <a:off x="1860" y="497220"/>
          <a:ext cx="3971050" cy="633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Фитопланктон </a:t>
          </a:r>
          <a:endParaRPr lang="ru-RU" sz="3800" kern="1200" dirty="0"/>
        </a:p>
      </dsp:txBody>
      <dsp:txXfrm>
        <a:off x="1860" y="497220"/>
        <a:ext cx="3971050" cy="633200"/>
      </dsp:txXfrm>
    </dsp:sp>
    <dsp:sp modelId="{BB1FEE63-2424-47AB-A0F7-E329ED5FB4FD}">
      <dsp:nvSpPr>
        <dsp:cNvPr id="0" name=""/>
        <dsp:cNvSpPr/>
      </dsp:nvSpPr>
      <dsp:spPr>
        <a:xfrm>
          <a:off x="398965" y="1130420"/>
          <a:ext cx="397105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397105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D77D6-51B5-499A-A6DE-2AA7CAFADDD8}">
      <dsp:nvSpPr>
        <dsp:cNvPr id="0" name=""/>
        <dsp:cNvSpPr/>
      </dsp:nvSpPr>
      <dsp:spPr>
        <a:xfrm>
          <a:off x="796070" y="1453396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Совокупность водорослей </a:t>
          </a:r>
          <a:endParaRPr lang="ru-RU" sz="2400" kern="1200" dirty="0"/>
        </a:p>
      </dsp:txBody>
      <dsp:txXfrm>
        <a:off x="796070" y="1453396"/>
        <a:ext cx="2067044" cy="1291902"/>
      </dsp:txXfrm>
    </dsp:sp>
    <dsp:sp modelId="{D6494548-2EE5-4594-AF82-AE0F82AE9F7D}">
      <dsp:nvSpPr>
        <dsp:cNvPr id="0" name=""/>
        <dsp:cNvSpPr/>
      </dsp:nvSpPr>
      <dsp:spPr>
        <a:xfrm>
          <a:off x="4618861" y="497220"/>
          <a:ext cx="3608878" cy="777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Зоопланктон </a:t>
          </a:r>
          <a:endParaRPr lang="ru-RU" sz="3800" kern="1200" dirty="0"/>
        </a:p>
      </dsp:txBody>
      <dsp:txXfrm>
        <a:off x="4618861" y="497220"/>
        <a:ext cx="3608878" cy="777221"/>
      </dsp:txXfrm>
    </dsp:sp>
    <dsp:sp modelId="{3A57A4FD-1111-473B-A382-12C78211D59A}">
      <dsp:nvSpPr>
        <dsp:cNvPr id="0" name=""/>
        <dsp:cNvSpPr/>
      </dsp:nvSpPr>
      <dsp:spPr>
        <a:xfrm>
          <a:off x="4979749" y="1274442"/>
          <a:ext cx="360887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360887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9219-6F8D-475F-9D69-EE3FFC491B19}">
      <dsp:nvSpPr>
        <dsp:cNvPr id="0" name=""/>
        <dsp:cNvSpPr/>
      </dsp:nvSpPr>
      <dsp:spPr>
        <a:xfrm>
          <a:off x="5340637" y="1597417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Простейшие животные </a:t>
          </a:r>
          <a:endParaRPr lang="ru-RU" sz="2400" kern="1200" dirty="0"/>
        </a:p>
      </dsp:txBody>
      <dsp:txXfrm>
        <a:off x="5340637" y="1597417"/>
        <a:ext cx="2067044" cy="1291902"/>
      </dsp:txXfrm>
    </dsp:sp>
    <dsp:sp modelId="{69852D3D-34C9-4CDB-8FF0-5512241212F9}">
      <dsp:nvSpPr>
        <dsp:cNvPr id="0" name=""/>
        <dsp:cNvSpPr/>
      </dsp:nvSpPr>
      <dsp:spPr>
        <a:xfrm>
          <a:off x="4979749" y="1274442"/>
          <a:ext cx="360887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360887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612A3-3540-4F00-B4EE-B7A78B94061A}">
      <dsp:nvSpPr>
        <dsp:cNvPr id="0" name=""/>
        <dsp:cNvSpPr/>
      </dsp:nvSpPr>
      <dsp:spPr>
        <a:xfrm>
          <a:off x="5340637" y="3212295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Ракообразные </a:t>
          </a:r>
          <a:endParaRPr lang="ru-RU" sz="2400" kern="1200" dirty="0"/>
        </a:p>
      </dsp:txBody>
      <dsp:txXfrm>
        <a:off x="5340637" y="3212295"/>
        <a:ext cx="2067044" cy="129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7AA6C-1F48-4271-920E-76223A9BEC45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9DE01-8B27-4B8B-9D77-321C4885B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A1CDF-0152-422E-91EF-16BBA381FC06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64B78-E28F-4E74-952E-4B921576BE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C4FE4-9190-409B-9E6C-7369858412A7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091AE-8E6D-425A-B1A0-57DD589B01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E42B1-6868-4B13-AF16-5BF90DC21AAA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8BE75-E454-41DF-A1FC-86C0DE67E0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87B6B-80AE-4F30-8B0C-E8365DDCE9C1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7CE79-371B-4142-930B-F394EDA67B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93815-D1F9-42E4-AA02-5C1B19159D77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0C1A-F458-4F5D-9006-6A52698A01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93815-D1F9-42E4-AA02-5C1B19159D77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0C1A-F458-4F5D-9006-6A52698A01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7EC1C-C824-43A8-A930-6C4B51AECD86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B1F8C-4E42-448E-8333-7401924626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278C5-7835-4933-8A39-1D47C8747ED4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7AD54-1F83-4B9D-8B0C-4C8A3BD4F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5A3079-B803-4E47-B1A3-CD1AAA6E881C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90BC-86FF-445A-8FA0-44B0275F4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E1B45-DCA1-489A-AF69-C53E4BF496D4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D1F30-7D66-415B-B960-03C490B4F8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093815-D1F9-42E4-AA02-5C1B19159D77}" type="datetimeFigureOut">
              <a:rPr lang="ru-RU" smtClean="0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750C1A-F458-4F5D-9006-6A52698A01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980728"/>
            <a:ext cx="6332240" cy="223224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Многообразие биогеоценозов (экосистем)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06" y="5103674"/>
            <a:ext cx="450059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Презентация -сопровождение урока биологии в 10 классе по программе Пономаревой И.Н.</a:t>
            </a:r>
          </a:p>
          <a:p>
            <a:r>
              <a:rPr lang="ru-RU" dirty="0" smtClean="0"/>
              <a:t>Автор: Лобес Светлана Геннадьевна</a:t>
            </a:r>
          </a:p>
          <a:p>
            <a:r>
              <a:rPr lang="ru-RU" dirty="0" smtClean="0"/>
              <a:t>Учитель биологии МАОУ «СОШ №2»</a:t>
            </a:r>
          </a:p>
          <a:p>
            <a:r>
              <a:rPr lang="ru-RU" dirty="0" smtClean="0"/>
              <a:t>Город Чернушка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Нектон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совокупность </a:t>
            </a:r>
            <a:r>
              <a:rPr lang="ru-RU" dirty="0" smtClean="0"/>
              <a:t>водных, активно плавающих организмов, </a:t>
            </a:r>
            <a:r>
              <a:rPr lang="ru-RU" dirty="0" smtClean="0"/>
              <a:t>способных </a:t>
            </a:r>
            <a:r>
              <a:rPr lang="ru-RU" dirty="0" smtClean="0"/>
              <a:t>противостоять силе течения и самостоятельно перемещаться на значительные расстояния.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smtClean="0"/>
              <a:t>нектону относится более 20 000 разновидностей рыб, кальмары, китообразные, ластоногие, водные змеи, черепахи, пингвины и др.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Нектон </a:t>
            </a:r>
            <a:endParaRPr lang="ru-RU" dirty="0"/>
          </a:p>
        </p:txBody>
      </p:sp>
      <p:pic>
        <p:nvPicPr>
          <p:cNvPr id="26626" name="Picture 2" descr="http://www.zoopicture.ru/assets/2012/06/413532773246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762500" cy="2543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429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http://www.zoopicture.ru/assets/2012/06/4135327732462431.jpg</a:t>
            </a:r>
            <a:endParaRPr lang="ru-RU" sz="1200" dirty="0"/>
          </a:p>
        </p:txBody>
      </p:sp>
      <p:pic>
        <p:nvPicPr>
          <p:cNvPr id="26628" name="Picture 4" descr="http://mirokeana.selgatrend.ru/uploads/posts/2013-10/1382538286_cherepaha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762500" cy="35718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62116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http://mirokeana.selgatrend.ru/uploads/posts/2013-10/1382538286_cherepaha-10.jpg</a:t>
            </a:r>
            <a:endParaRPr lang="ru-RU" sz="1200" dirty="0"/>
          </a:p>
        </p:txBody>
      </p:sp>
      <p:pic>
        <p:nvPicPr>
          <p:cNvPr id="26630" name="Picture 6" descr="http://kk.convdocs.org/pars_docs/refs/166/165530/165530_html_74246d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648683" cy="27325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20072" y="0"/>
            <a:ext cx="3923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http://kk.convdocs.org/pars_docs/refs/166/165530/165530_html_74246d1e.jpg</a:t>
            </a:r>
            <a:endParaRPr lang="ru-RU" sz="1100" dirty="0"/>
          </a:p>
        </p:txBody>
      </p:sp>
      <p:pic>
        <p:nvPicPr>
          <p:cNvPr id="26634" name="Picture 10" descr="http://raftmaster.org/uploads/posts/2013-01/1357178911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61656"/>
            <a:ext cx="4320478" cy="30963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http://raftmaster.org/uploads/posts/2013-01/1357178911_img.jpg</a:t>
            </a:r>
            <a:endParaRPr lang="ru-RU" sz="1200" dirty="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Бентос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совокупность организмов, обитающих на грунте и в грунте дна водоёмов</a:t>
            </a:r>
            <a:endParaRPr lang="ru-RU" dirty="0"/>
          </a:p>
        </p:txBody>
      </p:sp>
      <p:pic>
        <p:nvPicPr>
          <p:cNvPr id="28674" name="Picture 2" descr="http://www.ejonok.ru/nature/biology/big/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7572"/>
            <a:ext cx="9144000" cy="31821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488668"/>
            <a:ext cx="4574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http://www.ejonok.ru/nature/biology/big/38.jpg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Трофическая цепь океана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beznadegi.narod.ru/Trofi/images/okean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96752"/>
            <a:ext cx="7133318" cy="52672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621166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http://beznadegi.narod.ru/Trofi/images/okean.gif</a:t>
            </a:r>
            <a:endParaRPr lang="ru-RU" sz="1400" dirty="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Коралловые рифы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traveller.com.ua/images/travels/velopohod/veloegipet/light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128792" cy="5353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6534834"/>
            <a:ext cx="6012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http://traveller.com.ua/images/travels/velopohod/veloegipet/light_00.jpg</a:t>
            </a:r>
            <a:endParaRPr lang="ru-RU" sz="1200" dirty="0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d3mlntcv38ck9k.cloudfront.net/content/konspekt_image/15948/470be7a07deb1e380bd58d3f2f1236f2.jpg"/>
          <p:cNvPicPr>
            <a:picLocks noChangeAspect="1" noChangeArrowheads="1"/>
          </p:cNvPicPr>
          <p:nvPr/>
        </p:nvPicPr>
        <p:blipFill>
          <a:blip r:embed="rId2" cstate="print"/>
          <a:srcRect t="3973"/>
          <a:stretch>
            <a:fillRect/>
          </a:stretch>
        </p:blipFill>
        <p:spPr bwMode="auto">
          <a:xfrm>
            <a:off x="0" y="0"/>
            <a:ext cx="9144000" cy="6995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427113"/>
            <a:ext cx="6084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http://d3mlntcv38ck9k.cloudfront.net/content/konspekt_image/15948/470be7a07deb1e380bd58d3f2f1236f2.jpg</a:t>
            </a:r>
            <a:endParaRPr lang="ru-RU" sz="1050" dirty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Характеризуются направленным течением вод. Это определяет растительный и животный мир рек.</a:t>
            </a:r>
            <a:endParaRPr lang="ru-RU" dirty="0"/>
          </a:p>
        </p:txBody>
      </p:sp>
      <p:pic>
        <p:nvPicPr>
          <p:cNvPr id="30722" name="Picture 2" descr="http://img1.liveinternet.ru/images/attach/c/1/63/929/63929703_P7306310_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731062"/>
            <a:ext cx="2952328" cy="3936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http://img1.liveinternet.ru/images/attach/c/1//63/929/63929703_P7306310_hf.jpg</a:t>
            </a:r>
            <a:endParaRPr lang="ru-RU" sz="1200" dirty="0"/>
          </a:p>
        </p:txBody>
      </p:sp>
      <p:pic>
        <p:nvPicPr>
          <p:cNvPr id="30724" name="Picture 4" descr="http://paradisevilla.ru/workspace/uploads/photo/k_tara-4fd323094f5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5823012" cy="3882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http://paradisevilla.ru/workspace/uploads/photo/k_tara-4fd323094f56c.jpg</a:t>
            </a:r>
            <a:endParaRPr lang="ru-RU" sz="1200" dirty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439248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Закрытость водоема</a:t>
            </a:r>
          </a:p>
          <a:p>
            <a:r>
              <a:rPr lang="ru-RU" dirty="0" smtClean="0"/>
              <a:t>Быстрое накопление осадков, богатых минеральными веществами</a:t>
            </a:r>
            <a:endParaRPr lang="ru-RU" dirty="0"/>
          </a:p>
        </p:txBody>
      </p:sp>
      <p:pic>
        <p:nvPicPr>
          <p:cNvPr id="31746" name="Picture 2" descr="http://www.supersadovnik.ru/site_images/00000149/00077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1152524"/>
            <a:ext cx="4686300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http://www.supersadovnik.ru/site_images/00000149/00077017.jpg</a:t>
            </a:r>
            <a:endParaRPr lang="ru-RU" sz="1200" dirty="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/>
          <a:lstStyle/>
          <a:p>
            <a:r>
              <a:rPr lang="ru-RU" dirty="0" smtClean="0"/>
              <a:t>Почему экосистема Байкала более устойчива, чем другие озерные экосистемы?</a:t>
            </a:r>
            <a:endParaRPr lang="ru-RU" dirty="0"/>
          </a:p>
        </p:txBody>
      </p:sp>
      <p:pic>
        <p:nvPicPr>
          <p:cNvPr id="4" name="Picture 2" descr="http://www.tourblogger.ru/sites/default/files/u26483/baik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144683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http://www.tourblogger.ru/sites/default/files/u26483/baikal3.jpg</a:t>
            </a:r>
            <a:endParaRPr lang="ru-RU" sz="1400" dirty="0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глубины озер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ttp://upload.wikimedia.org/wikipedia/commons/thumb/5/54/Lakes_scheme.png/220px-Lakes_sc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4968552" cy="5126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http://upload.wikimedia.org/wikipedia/commons/thumb/5/54/Lakes_scheme.png/220px-Lakes_scheme.png</a:t>
            </a:r>
            <a:endParaRPr lang="ru-RU" sz="1100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Сформировать знание о многообразии БГЦ, об условиях обитания их населения;</a:t>
            </a:r>
          </a:p>
          <a:p>
            <a:r>
              <a:rPr lang="ru-RU" dirty="0" smtClean="0"/>
              <a:t>Сформировать умение характеризовать особенности водных экосистем, сравнивать морские и пресноводные экосистемы, объяснять роль планктона в </a:t>
            </a:r>
            <a:r>
              <a:rPr lang="ru-RU" dirty="0" err="1" smtClean="0"/>
              <a:t>гидроэкосистеме</a:t>
            </a:r>
            <a:r>
              <a:rPr lang="ru-RU" dirty="0" smtClean="0"/>
              <a:t>, анализировать и оценивать состояние озерных экосистем по биоиндикаторам, объяснять процесс </a:t>
            </a:r>
            <a:r>
              <a:rPr lang="ru-RU" dirty="0" err="1" smtClean="0"/>
              <a:t>эвтрофикации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/>
              <a:t>ТИПЫ ОЗЕР: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Тектонические озера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633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dirty="0"/>
              <a:t>Они возникают в местах тектонических разломов, как правило, очень глубокие и имеют вытянутую форму.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200" dirty="0"/>
              <a:t>Самое глубокое озеро в мире – Байкал (макс. глубина – 1620 м, средняя – 730 м), тектоническое по своему происхождению. Возникло оно вследствие разлома блока земной коры, в результате которого появилась заполненная водой впадина.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900igr.net/datai/geografija/Gidrosfera/0015-012-Byvajut-ozera-glubzhe-mnogikh-mor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2080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/>
              <a:t>ТИПЫ ОЗЕР: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Соленые озера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бессточные озера минерализованные, в них аккумулируются соли (от 1 до 24,7% — солоноватые озера, а от 24,7 до 47% — соленые), которые </a:t>
            </a:r>
            <a:r>
              <a:rPr lang="ru-RU" sz="2800" dirty="0" err="1"/>
              <a:t>местятся</a:t>
            </a:r>
            <a:r>
              <a:rPr lang="ru-RU" sz="2800" dirty="0"/>
              <a:t> даже в пресной воде их притоков.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78904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 Российской Федерации Аральское </a:t>
            </a:r>
            <a:r>
              <a:rPr lang="ru-RU" sz="2800" dirty="0" smtClean="0"/>
              <a:t>и Каспийское </a:t>
            </a:r>
            <a:r>
              <a:rPr lang="ru-RU" sz="2800" dirty="0"/>
              <a:t>моря – являются солеными озерами. Аральское море было Четвертым по величине озером в мире, но после того как были изменены русла пополняющих его рек, оно стало высыхать.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бессточные оз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50081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/>
              <a:t>ТИПЫ ОЗЕР: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676672"/>
          </a:xfrm>
        </p:spPr>
        <p:txBody>
          <a:bodyPr/>
          <a:lstStyle/>
          <a:p>
            <a:r>
              <a:rPr lang="ru-RU" b="1" dirty="0" smtClean="0"/>
              <a:t>Вулканические озера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/>
              <a:t>заполненный </a:t>
            </a:r>
            <a:r>
              <a:rPr lang="ru-RU" sz="2800" dirty="0"/>
              <a:t>водой кратер вулкана – наиболее распространенная форма вулканического озера.</a:t>
            </a:r>
          </a:p>
          <a:p>
            <a:pPr fontAlgn="base"/>
            <a:r>
              <a:rPr lang="ru-RU" sz="2800" dirty="0"/>
              <a:t>Озеро </a:t>
            </a:r>
            <a:r>
              <a:rPr lang="ru-RU" sz="2800" dirty="0" err="1"/>
              <a:t>Крейтер</a:t>
            </a:r>
            <a:r>
              <a:rPr lang="ru-RU" sz="2800" dirty="0"/>
              <a:t> в кратере вулкана </a:t>
            </a:r>
            <a:r>
              <a:rPr lang="ru-RU" sz="2800" dirty="0" err="1"/>
              <a:t>Мазама</a:t>
            </a:r>
            <a:r>
              <a:rPr lang="ru-RU" sz="2800" dirty="0"/>
              <a:t>, Орегон (США) – один из примеров такого типа озера. </a:t>
            </a:r>
            <a:endParaRPr lang="ru-RU" sz="2800" dirty="0" smtClean="0"/>
          </a:p>
          <a:p>
            <a:pPr fontAlgn="base"/>
            <a:r>
              <a:rPr lang="ru-RU" sz="2800" dirty="0" smtClean="0"/>
              <a:t>Это </a:t>
            </a:r>
            <a:r>
              <a:rPr lang="ru-RU" sz="2800" dirty="0"/>
              <a:t>озеро имеет диаметр 10 км и глубину 598 м, и образовано было 6600 лет назад.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Крейтер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вулканические оз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2502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Как оценить экологическое состояние и устойчивость озерной экосистемы?</a:t>
            </a:r>
            <a:endParaRPr lang="ru-RU" dirty="0"/>
          </a:p>
        </p:txBody>
      </p:sp>
      <p:pic>
        <p:nvPicPr>
          <p:cNvPr id="41986" name="Picture 2" descr="Мир животных &quot; Страница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515372" cy="41365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21166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http://kolyan.net/uploads/posts/2009-12/thumbs/1259765169_edit_dscf4472.jpg</a:t>
            </a:r>
            <a:endParaRPr lang="ru-RU" sz="1100" dirty="0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Эвтрофикация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насыщение водоёмов биогенными элементами, сопровождающееся ростом биологической продуктивности водных бассейнов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Эвтрофикация</a:t>
            </a:r>
            <a:r>
              <a:rPr lang="ru-RU" sz="2800" dirty="0" smtClean="0"/>
              <a:t> может быть результатом как естественного старения водоёма, так </a:t>
            </a:r>
            <a:r>
              <a:rPr lang="ru-RU" sz="2800" dirty="0" smtClean="0"/>
              <a:t>и антропогенных  </a:t>
            </a:r>
            <a:r>
              <a:rPr lang="ru-RU" sz="2800" dirty="0" smtClean="0"/>
              <a:t>воздействий. </a:t>
            </a:r>
            <a:endParaRPr lang="ru-RU" sz="2800" dirty="0" smtClean="0"/>
          </a:p>
          <a:p>
            <a:r>
              <a:rPr lang="ru-RU" sz="2800" dirty="0" smtClean="0"/>
              <a:t>Основные </a:t>
            </a:r>
            <a:r>
              <a:rPr lang="ru-RU" sz="2800" dirty="0" smtClean="0"/>
              <a:t>химические элементы, способствующие </a:t>
            </a:r>
            <a:r>
              <a:rPr lang="ru-RU" sz="2800" dirty="0" err="1" smtClean="0"/>
              <a:t>эвтрофикации</a:t>
            </a:r>
            <a:r>
              <a:rPr lang="ru-RU" sz="2800" dirty="0" smtClean="0"/>
              <a:t> — фосфор и азот</a:t>
            </a:r>
            <a:endParaRPr lang="ru-RU" sz="2800" dirty="0"/>
          </a:p>
        </p:txBody>
      </p:sp>
      <p:pic>
        <p:nvPicPr>
          <p:cNvPr id="40962" name="Picture 2" descr="Nutrient Pollution Eutrophication And The Degradation Of Coa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437112"/>
            <a:ext cx="4159243" cy="23967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http://img1.aqa.ru/26/aqa.ru-20110208000239.jpg</a:t>
            </a:r>
            <a:endParaRPr lang="ru-RU" sz="1200" dirty="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ecoidea.by/wp-content/uploads/2013/07/vodoem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24936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6300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http://ecoidea.by/wp-content/uploads/2013/07/vodoemi2.jpg</a:t>
            </a:r>
            <a:endParaRPr lang="ru-RU" sz="1400" dirty="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Биоиндикация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оценка качества природной среды по состоянию её биоты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Биоиндикация</a:t>
            </a:r>
            <a:r>
              <a:rPr lang="ru-RU" dirty="0" smtClean="0"/>
              <a:t> основана на наблюдении за составом и численностью </a:t>
            </a:r>
            <a:r>
              <a:rPr lang="ru-RU" dirty="0" smtClean="0"/>
              <a:t>видов-индикаторов.</a:t>
            </a:r>
          </a:p>
          <a:p>
            <a:r>
              <a:rPr lang="ru-RU" dirty="0" smtClean="0"/>
              <a:t>зоопланктон </a:t>
            </a:r>
            <a:r>
              <a:rPr lang="ru-RU" dirty="0" smtClean="0"/>
              <a:t>может быть использован при индикации степени загрязнения водоёмов, прежде всего органическими веществами, особенно когда сравниваются разные водоёмы или достаточно большие участки рек, крупных озёр и водохранилищ.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Проблема 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Где и как первые экосистемы?</a:t>
            </a:r>
            <a:endParaRPr lang="ru-RU" sz="4000" dirty="0"/>
          </a:p>
        </p:txBody>
      </p:sp>
      <p:pic>
        <p:nvPicPr>
          <p:cNvPr id="1026" name="Picture 2" descr="http://ecology.md/pics/2010/04/media_guron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04864"/>
            <a:ext cx="5587380" cy="41905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http://ecology.md/pics/2010/04/media_guron01.jpg</a:t>
            </a:r>
            <a:endParaRPr lang="ru-RU" sz="1200" dirty="0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загрязнений по индикаторным таксонам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Индикаторные таксоны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Эколого-биологическая полноценность, класс качества воды, использование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Личинки веснянок, плоские личинки поденок, ручейник -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риакофилла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Очень чистая. Полноценная Питьевое, рекреационное,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рыбохозяйственное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Крупные двустворчатые моллюски (перловица), плавающие и ползающие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ручейник-нейреклипсис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вилохвостки, водяной клоп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Чистая. Полноценная. Питьевое, рекреационное,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рыбохозяйственное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орошение, техническое.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Моллюски-затворки, горошинки, роющие личинки поденок, ручейники при отсутствии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реакофиллы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нейреклипсис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личинки стрекоз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плосконожки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красотки, мошки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Удовлетворительно чистая. Полноценная. Питьевое с очисткой, рекреационное рыбоводство, орошение техническое.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загрязнений по индикаторным таксонам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/>
                        <a:t>Индикаторные таксоны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/>
                        <a:t>Эколого-биологическая полноценность, класс качества воды, использование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Шаровки,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дрейсена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плоские пиявки, личинки стрекоз при отсутствии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плосконожки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красотки, водяной ослик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Загрязненные. Неблагополучные. Ограниченное рыбоводство, ограниченное орошение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Масса трубочника, мотыля, червеобразные пиявки при отсутствии плоских, 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крыски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масса мокрецов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Грязные. Неблагополучные. Техническое.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Макробеспозвоночных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Очень грязные. Неблагополучные. Техническое с очисткой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биогеоценозов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Типы водных экосистем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86868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Видовой состав водного БГЦ определяет: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Волны</a:t>
            </a:r>
          </a:p>
          <a:p>
            <a:r>
              <a:rPr lang="ru-RU" dirty="0" smtClean="0"/>
              <a:t>Приливы</a:t>
            </a:r>
          </a:p>
          <a:p>
            <a:r>
              <a:rPr lang="ru-RU" dirty="0" smtClean="0"/>
              <a:t>Отливы</a:t>
            </a:r>
          </a:p>
          <a:p>
            <a:r>
              <a:rPr lang="ru-RU" dirty="0" smtClean="0"/>
              <a:t>Течение</a:t>
            </a:r>
          </a:p>
          <a:p>
            <a:r>
              <a:rPr lang="ru-RU" dirty="0" smtClean="0"/>
              <a:t>Соленость воды</a:t>
            </a:r>
          </a:p>
          <a:p>
            <a:r>
              <a:rPr lang="ru-RU" dirty="0" smtClean="0"/>
              <a:t>Температура воды</a:t>
            </a:r>
          </a:p>
          <a:p>
            <a:r>
              <a:rPr lang="ru-RU" dirty="0" smtClean="0"/>
              <a:t>Насыщенность газами</a:t>
            </a:r>
          </a:p>
          <a:p>
            <a:r>
              <a:rPr lang="ru-RU" dirty="0" smtClean="0"/>
              <a:t>Давление </a:t>
            </a:r>
          </a:p>
          <a:p>
            <a:r>
              <a:rPr lang="ru-RU" dirty="0" smtClean="0"/>
              <a:t>Интенсивность освещения </a:t>
            </a:r>
            <a:endParaRPr lang="ru-RU" dirty="0"/>
          </a:p>
        </p:txBody>
      </p:sp>
      <p:pic>
        <p:nvPicPr>
          <p:cNvPr id="18436" name="Picture 4" descr="http://www.tdisdi-russia.ru/Files/Image/Marine%20Ecosystems%20Awareness%20Diver%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700808"/>
            <a:ext cx="4267200" cy="32004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4869160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http://www.tdisdi-russia.ru/Files/Image/Marine%20Ecosystems%20Awareness%20Diver%203.jpg</a:t>
            </a:r>
            <a:endParaRPr lang="ru-RU" sz="1000" dirty="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rudocs.exdat.com/data/544/543716/543716_html_2047cdb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5"/>
            <a:ext cx="8136904" cy="62682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6596390"/>
            <a:ext cx="5759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http://rudocs.exdat.com/data/544/543716/543716_html_2047cdb3.jpg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293096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Разнообразие биотопов в прибрежной части обуславливает наличие большого количества экосистем, мозаично размещающихся вдоль берега</a:t>
            </a:r>
            <a:endParaRPr lang="ru-RU" sz="2400" b="1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Планктон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разнородные, в основном мелкие организмы, свободно дрейфующие в толще воды и неспособные </a:t>
            </a:r>
            <a:r>
              <a:rPr lang="ru-RU" sz="2400" dirty="0" smtClean="0"/>
              <a:t> сопротивляться </a:t>
            </a:r>
            <a:r>
              <a:rPr lang="ru-RU" sz="2400" dirty="0" smtClean="0"/>
              <a:t>течению. </a:t>
            </a:r>
            <a:endParaRPr lang="ru-RU" sz="2400" dirty="0" smtClean="0"/>
          </a:p>
          <a:p>
            <a:r>
              <a:rPr lang="ru-RU" sz="2400" dirty="0" smtClean="0"/>
              <a:t>могут </a:t>
            </a:r>
            <a:r>
              <a:rPr lang="ru-RU" sz="2400" dirty="0" smtClean="0"/>
              <a:t>быть бактерии, диатомовые и некоторые другие </a:t>
            </a:r>
            <a:r>
              <a:rPr lang="ru-RU" sz="2400" dirty="0" smtClean="0"/>
              <a:t>водоросли, простейшие, некоторые</a:t>
            </a:r>
            <a:r>
              <a:rPr lang="ru-RU" sz="2400" dirty="0" smtClean="0"/>
              <a:t> кишечнополостные, моллюски, ракообразные, яйца и личинки рыб, личинки различных беспозвоночных животных </a:t>
            </a:r>
            <a:r>
              <a:rPr lang="ru-RU" sz="2400" dirty="0" smtClean="0"/>
              <a:t>водных </a:t>
            </a:r>
            <a:r>
              <a:rPr lang="ru-RU" sz="2400" dirty="0" smtClean="0"/>
              <a:t>животных.</a:t>
            </a:r>
            <a:endParaRPr lang="ru-RU" sz="2400" dirty="0"/>
          </a:p>
        </p:txBody>
      </p:sp>
      <p:pic>
        <p:nvPicPr>
          <p:cNvPr id="22530" name="Picture 2" descr="http://scharks.ru/plankton/plankt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789040"/>
            <a:ext cx="3600400" cy="2700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8607" y="6488668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http://scharks.ru/plankton/plankton.jpg</a:t>
            </a:r>
            <a:endParaRPr lang="ru-RU" dirty="0"/>
          </a:p>
        </p:txBody>
      </p:sp>
      <p:pic>
        <p:nvPicPr>
          <p:cNvPr id="22532" name="Picture 4" descr="http://news.bbcimg.co.uk/media/images/62806000/jpg/_62806897_627905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77072"/>
            <a:ext cx="4258861" cy="26312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http://news.bbcimg.co.uk/media/images/62806000/jpg/_62806897_62790593.jpg</a:t>
            </a:r>
            <a:endParaRPr lang="ru-RU" sz="1600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Планктон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http://lifeunderwater.ru/wp-content/uploads/2012/01/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4653321"/>
            <a:ext cx="3384376" cy="2204679"/>
          </a:xfrm>
          <a:prstGeom prst="round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http://lifeunderwater.ru/wp-content/uploads/2012/01/15.jpg</a:t>
            </a:r>
            <a:endParaRPr lang="ru-RU" sz="1100" dirty="0"/>
          </a:p>
        </p:txBody>
      </p:sp>
      <p:pic>
        <p:nvPicPr>
          <p:cNvPr id="24580" name="Picture 4" descr="http://mirokeana.selgatrend.ru/uploads/posts/2013-10/1383050382_5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760" y="3645024"/>
            <a:ext cx="3024336" cy="2062598"/>
          </a:xfrm>
          <a:prstGeom prst="round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07904" y="5661248"/>
            <a:ext cx="180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http://mirokeana.selgatrend.ru/uploads/posts/2013-10/1383050382_53.jpg</a:t>
            </a:r>
            <a:endParaRPr lang="ru-RU" sz="1100" dirty="0"/>
          </a:p>
        </p:txBody>
      </p:sp>
      <p:sp>
        <p:nvSpPr>
          <p:cNvPr id="24582" name="AutoShape 6" descr="data:image/jpeg;base64,/9j/4AAQSkZJRgABAQAAAQABAAD/2wCEAAkGBxQQEhUUEBQWFBUUGRgXFxcXFhQVFxcdFhgXGBwXGBcYHighGBolHBUYITEhJSkrLi4vGCEzODUtNygtLiwBCgoKDg0OGxAQGywkHyYsLCw0LywsLCwvLywvLCwsLDQsLCwsLCwsLCwsLywsLCwsLCwsLC0sLCwsLSwsLCwsLP/AABEIANoA5wMBIgACEQEDEQH/xAAcAAEAAgMBAQEAAAAAAAAAAAAABQYBBAcDAgj/xABDEAABAwIDBQUEBwYDCQAAAAABAAIRAyEEEjEFBkFRYRMiMnGBBxSRoSNCUmKCscEzcpLR4fAVsvEIJDRDU2NzorP/xAAZAQEAAwEBAAAAAAAAAAAAAAAAAQMEAgX/xAArEQEBAAICAgEDAwIHAAAAAAAAAQIRAyESMQQiQVETcfAUsTJCYYGRoeH/2gAMAwEAAhEDEQA/AOGoiICIiAiIgIiICIiAiIgIiICIiAiIgIiICIiAiIgIiICysIgIiICIiAiIgIiICIsoMIiICIiAiIgIsrCAiIgIiICIiAiIgIiICysIgIiICIiAiIgIiIMrCIgzKwsgE6Ke2Hu26sSassa1uYj67tLAXjXU8tF3hx5Z+omY2+kAtvAbOqVzFNpManRo6lxsFf8Ab2xKVCnhqdOkxlQse+q4gPIBc0tlxE2DiJ4x5LQp4p3ZOYzvZngCBY5WnQeq0Y/Gn+ar8fj5XtW3bAeNX0/QuP5NhSWG3WaGh1aoYdMNY3vcgZcbCei3G0y0gOPfcQAOIkWJ5cLLZxIm4cANNdA2BP58OKt/S4p9lv8ASq/V2C0mGOd0loPzDv0Xud1Q21Su1pOgDC6CeDjIA9JUrgKkXFzMN4XtLvT9Vr1X3JEwCRJ6k/OFz4cX4/un+kVrF7MfTPB45tk/IgEfBajmEaghXfG0uyyZgC5zGPE3DA8ZmzzfEHp6Lwp1XP7oLiXWgwZPKDM66Quf6fC+qpy4LPSmorFtDYgMmnZ41aAMk8Q0zY/Lkq8s/JxZYXtRZYwiIq0CIiAiIgIiICIiAiIgIiICItw7LrZRU7KoWOmHhji0xrDgIMcVMlo01J7vbEq46sKVEEmC5xAnK1uro46j4ha2ztn1MQ8MpNzE/ADmTwC7Zudu/Tw1GGn6RuU5g7LJGrieYMQJtdWcfH5d307ww8lZ2Lu8ATTpU7Nu9xMOdyDn8AYuGwAp/CbI91LamJc1zgHdmGCzSfq3ALnakTztOqma22KdNxGXMfEQ0WkjNc6SZmFW9r7QdiXONVrnjL3WMvldOjY1kN8XRbLnrUnp6XHxb+2ojN6cR2+Z5EOfEaQ0MJA01nvE8JMqMwLcoZyGZxABM5iNI0IDQtithqoaC5hptsZeC2TOgc4S88bTqvBzalZ2UOnKHNDbzAHl3uap8vqbf08Zj08305rAgARAAloPH4rzr2YIlsWh0Nn59PyX1/hrmd5xGYNDwwakE6jmPKdFr18FUF3DxXH3uoHHVN31pzde2GtgDNHhcRMEHvXjrAXkK3eE6NBMeQJ/NfT2upiJN4kC4E6TFpIsvEOmeoInkCqssvtCelk3wbFZrQA0MpMBItYOc258hAURRgN7pgvmTF8vhgcsxn0HUqW33Gd9N7L5wW24kOzD/MoWizO6xsABJ4NZ4nepXWdvnpXhJ4SVJbOphxAjWBBt6+VpULtzYrXjtaALZJ7roGb7wH1SeRU5h6jQIIgO7o6tOpJvcjMOmcWXvtbHUi7s9HAAxbKCbx0Wzjk5MfHN53ycJLuObPYWmCII4FfKtO0Nm9rPB40PPoeirD2kEg2IsR5LH8j494b/AKMjCwiLOCIiAiIgIiICysIgIiICl939rYii9rMO4nO4fRuAdTcTGrXWBt4rEDiFEK++yHZ1KpiX1a7S9tJkNAAPefaTJFgAfiu+OfVEybunTdm7KZWoirTp021SclUtgAOaAdfE5pm2YyL68YjeftsI5rcwh4BaRcnmI4crC6suzdnNY9xpPhlUQcstgsDzoRZ3hVf3vw2epTbSc7NllxcAZLiT4pHIk24jmtdz71vpv4ZPPU9KpjM1SC/Pw7z3EzPMm06LTr4RrpAiRraJjrMclu4rDiTcu4WJbOlzrrwnkNF9bPw7TmIAccrr66SSOhPxsVzlem/G6rQo02tac4GltQSYsPynoVr0apDmlpIgjRb+Iolxvp+U/wCi8RgTKx5zLK7bccsJNI/GYt5qCbdmAxoFoDST85J9SturXL6UNcS3Utkw08HRyOnn6LO2MMSxlTiO48ddWu9RI/CvLCCWjLYsaXD78kgs6+LTorpLus1um7s+iXCABNvFBHdB1BsQbR59Fr1Ie0ZwACXyWt00uYsB/VbNN4gFs94hw4yBmlutyDIkT4fjotxhpEtBF73EtMzaxtxv06puSSOb72l8RQfWw/daSac3DTrTaWu01MAOgKCFMjwRplHM2dNxdTuzn5m5oAy1DoA0jNBI9CCPVRe0aLqdR50DiQzhd9vlP5KyzclU71bHjWr5jm4ABo0+rqbdZ+AVdq4g1Hlx1JlSW2yaTOWbutjkNT8vmoXDGSArMcvq0wfIy+qYrXgGGqwRqIHnNvzKh98MJkqMeLdo2T5tME/DKVaNjMFOne2vxMfyHxWjv8zNh8O8iC1z2DqIDiT8QtHybvg7+zHfajIiLyQREQEREBERAREQERfdJ4aQS0OHIzB+BBUwfeDwzqr202CXPIA9f0XY93sAzA0g2mb8TGriLuJ4Cw+AUN7NcFTxVSvXZhxTFFsNg5odUkQCRNgpihQIeSNGEiepPHrP8lt4eOTuXbTwSatXXYtFopmpmgucWkdMrRw4jMq5vHhSzEl3dGdrY5DuhsxpbSesdFM7u18zHMMhwdmFpBDgBw6tb8V5bWYysIfIc1pIggEQDGbgec9balRr6lvHbMlHqNa4y6GskzNtATEfHz0XvstovADS4ZiBAAhsAZdOWgC8cZs+s2c7RkyhzZ0fmmCCf7EjmFoZCfFz5AeR/P4KfKS6acvqnVTIpBrATBkxpbithmzR8P7hRud/Zhp0a7MCTeYi/pxjmvXZu04MPJM2mDHSenUK/Us2o3nG3X2cHNc3QOEeXEH0MFVX3epT8LCXMMEATE210Gmv9FP/AOMEEy021E3Hl9r5LbrY/PDQJpvynSDmuMpv963OeirvHFuHJlOqrFcOFId3L3nOZppMkd2dHBwvHiWn2YJBECwJ4W01EEaflopjbfiDRmLyS515F9CIF40B6dVH18C9hFMeINBAkQJvlHPhfqFRlgu8nrs2qHOczwyJJvGYTGvQkTfRbmNpl4Dg4EMcAXAghxIIEAEn6o5aqD2dUIrAxY5hp902ty6WUlgqsh7HdwgWFpBzNtBtwC7wn06V53varbz4rPVDBpTaG+urv5ei8NjYV1So1rRJJVzrbs0K4L3B1OobnLABPUXA9OS13Cns4ZgCS6NfE6/AwLdV3hxay8q83OXytqXqURTpwB3m8dTrEnlf8oVY3/xY/wB3oC5pNc93R1UiBH7jGH8SvVKg2ozOw5s3MRrBjppqucb27JqsqvqvOdr3SSPqzo0jgAIAOllZ8nyvF1FVs2ryIi8sEREBERAREQEREBEWzgG08w7YuDBEhglxvo2bA+amTd0Ow+xrG9lgntDbvrueSeLW02i0CwkESeatW0sK2pTc+m3K91z9oH5ZgvnYu7zKDMM2iMoFNriDGrgHGeZlx56KRydoOAItDXaHgfjeRBF+ZWqWY+mjHUk0rW773ip38jMjZBykuOZwFptd1jrp6r52nR7Rpc2k8uGgeXE8DYeHloP6Wb3IXP1XCZ0sf1gc/wAlVtpVHUHHLYu+u2Q7hawBGjp5iIXfnN7W43yvTXLw0H3qpcicpdmdBvJ1JdI1FrapRqU800xcXBkM8jImfioTF4Y1Bac0kkz4jf1nXj5ryZXyNpAy2oQTEQP2jwJOoMNnyjgrtY5TcTN49VOV6HavhrYLrkEyGzxkC1yFU34x1LGDD1gDL8rREhwNmuBcTqY+alWbcFN9N1SGlrg65DB9oTOupt1Wz7UNltLcPjafgpuZmI1yPcCCD0dw++uLlcFfLnddNLGGKjjUBFzMkiTPATPH4LZ2biGCWtj6UZdSS2JiJNjaYPAW5ry2zTBxFUMBqNzZqcwbNkwYtlIk+Xz0sL3S6pQGUtl2cWLC/g0k90AOiTqrsv2WY3cSXvFMtph9MEkvbctBtlIjS2W8ERMgGy+Mdh5Y0ul2UFtOSAREfWjmYgjgtnE7ODsuQZ2kd9/dcTc+KbAgFpF47pW1RwoLGCbjMCTL44CB14u6BRrpP6mlUGCLGlvezPMd094zwBECD/Nfb8IWhrCZcDqHONrEDl4rk3sBCuuG2aC0PpZS4tM+Mi9pAtzGhULjaTKOXt3NbmkDMct2GCAbaSLdVEwl6RlzRsbDcajWteYcQO64QXFhFySASYn5rR3spMa9k94wTliWz3TMGdDN+E8V67LxFJ7wGVWW/wC4wuMAktYBeSB0iFDe0XDOflLG1gKbILZFQXeSc15GovB4C0KbfDvW2XO7RR3sNGGM+kAnM6YIJ4MPLXXUlS+H25SxTcryHZhBBEG/2hxHkueVKZb4gR5ghYa4gggwRcEWIWfH5ucyvlNz8Kbi39vbN93qln1SMzfI2+RBHoo5WnFO97wPaOvVoOiYuQQJB/CAfwnmqss3NjJluer3EwREVSRERAREQEREBERB+sjhs0RoGtAOn1Wxoo3ZVItqlrpl0gCb21N+HPz9Fpbt46q/AYfEimc3Z0wWveG54AaCA0E3AJbN7jmpDsc/0oaWucYcJM3/AE1EdVqnqxfPW3ltnEfR1GtIkth0aA+G/IHmqTgdrsrB1KrZ7bQRDTlPM8rj181YNpPcHHvGDbUZTFiDe9zEfJU/ejZZeDUoiKrgLA+KIJI6935rRxTHXjXXjZ3E2MFMRBE66/0On+irm9+zaoouxFIEmlZ/RpOWRxkECekzYLU2NvSaNKkatw+pVpuvAIptokW4H6Q/3Y9O3eq08XQe1xDmiJbwLXNLY5m2a54lc5Y3DdxqLzbxfnLEYp9R2eo4uda7jJsAAL8AAAu37hYyntLZ7sLV7zgwtI4kRFusEHoVxveDZTsJiKlF09w90ni03a63MEKX3A3gOCxLXT3SQD+Sz8V3bhfv/dRKsVF5pvfhsR+1w3dPDtGtsx7b6mm7XyUd/i7KQg2YS2coDZa3gTxPH0Csvti2O2tRp4+h9WGVI1yuMNdPR3d/EFyImdVdflXGeNnbuZ6jouE3kw5pl+csJGV1O5dOcEPmQCMozHqNCrns3EU3gGm9lSoyCG5i0PGhMCHEzHCLnVcGVg2dvVVpMp0yAW0gQwgBrhmIJJdEu0AE6AKOP5MvWfSJn+XSMVtOpQql9anmo52vNSmcpa1zmkFzZhwu4EAk3A4LVwlNu06GWqM9Rkl7WgtILZIezk0ju+ZuovGbye8YN+IpCKlEtbUEhpyvcOF5BcGkfj9Y3dLEVqlbtiRQoMDjUqXktLSC1vXkQLEA8Fp/UwvU7qLY293MOyg2piahDaVIEWBGd2mUE3ceH4jyK06O97HPIqgkPN3ahszI5lt44WChd59u+8ubTojs8NStSpj/ADv+083Mnn5kwSz5/Msv0yI2tO2K5w1SHMbUpvu0g6jkeBIn4EFR1ShQr/sT2b/sO0Pkf78l67OqDEUXUHn6RveoWJLiJPZ9OMTz6BQa55efy99y/wDM/wB0LbsGk6nTdRqAt7So5jhoY7Bzp+BHxVRVs2TiD7vLiS5rcU8OMkiKbGjrEvKqa459eOMn89IgiIsyRERAREQEREBERB+odlOa3Z9JzYgUsNlF4js6ZDR5idFuVq3Y0RUcBZ0niCMpPIRoOCrG4Nc19l4dtbK2KZDQRmLm06hDXGIcLssZtlF1Z8fTDmEPccmS5m0ATf4AfiK1TXTuX7OR7L3xgntm5mvce0v+zeScwLYmJ4z14EK3Gh24aWEPBDckRI0iw1HGR81xjeOl7vi6zKRs10A27wgGTBIvrHVTW4m89SnWZQfL6dV7WtAs5jnOAlnKZuFb+tjndX3/ANJw5LikPalsOpQbRqkQw5muaNA95c7MfvOa0T+6NVI+wap9PiGcH05/hcP6q8+1bCNfgKogAkOcCQbdmBUtHE9nlH7y597DP+N9HNP4m5R8yqce8rfzK4t3do32xYbs9ofv0mP+JeD8wVR2ugyOC6n7fcIGYjDu4uY4ejXCP8xXK1Rb3tC47G3ty4erQrElj2Hu3N4gieGZunJzGniVTkRdcnLeTvIERemHomo5rGCXOIa0cyTAHxKrErsGhlDq9SeyH0ZYNaxcP2Q9IJOotF4I3d5tpuDRhhAiDVDbMB1bSaPss53kyvWnXYKwyw6hgKbi2dKlSYzE/fquH4WjkqvVqFxLnGSSSTzJuStFy8MPGff+fz/1D4REWdLLXRcWIWERBaNk3w7GcXsxgHUhlN8f+qq6kNl7SNKpSJu2k8ujmHZQ8eobC0HRNtOCtzymUn8+0QwiIqkiIiAiIgIiICItjZ+FNarTpjWo9rB5ucG/qg/Qu7WFFJuGpuAB93pU3AHX6Nr588xPz6qw4pwyPzXAhsaCzAHfMqC2DFSsXuADKQec5iGsGYAzcC3lZi+dkY/tpa24cx1V5NznfVaWtEaNANT+wvQyw7/bSb04RviR7/i40FesB5Co4D8lveznBGrtHDRo2qxxMT4TmPyafgo/e2nlxuKBv9NV+byf1XSPY5strQ3EP+q2tV9A11IH5P8AksvFjvK7+265q0e1vFdns6rJguDWN6l72SB+BlQ+i5n7IdpihjRm0MT5Cf1IPorP/tBbQh2HwwN4NV4+LGH/AOq5TsrGmhVZUF8puOYNiPUEqMc5M5b6S6l/tD1JrYQfZZUv1ztBHpA+K5ErHvvvU7aVbOW5GNLsgmSA4jxHSYaNFXFXlJL0CIigF74TFOpOzM8QBAPLMCJHWDZeCKZddiUdUFPCBojNXfmde4ZSlrQRwl7nn8AUWiJbsERFAIiICIiAiIgIiICIiAiIgKzeznCdrj6NpFPPUPQ02OLT/Hl+KrK6t7D9iZveMU8gMaBREnnFR59Ip/xLrD/FEVbtrVThsA5rDDsS7JcaUwId1uAf4ypbdLZwwrCavedkzO4kBos0Dh9bzUNvG9r6+Ga85aTWmq42hlNozucRP/TptB/8i0tyN4ffqldoPerMqVCAQcud4p0qZji2mwfxrfnn14fnu/z9nNrkW9j8+OxRF5r1QOcB7gNOkLqu79ZtLDVqQdZvY4RgFi4l9J9Z3Sc5P4iOC5HtisRiqz2m/avcCP3yQV7YPeGvSaAx0Zahqg6kOIA48O6CsvDyY427dWJf2qbW962piHh2ZrHCk3kBTAaQOmYOPqqksuMmTxWFTffSRERQCIiAiIgIiICIiAiIgIiICIiAiIgIstbOiKZjb6GERFAL9CezikMLs6jSIAdWIdU0Bmu4wTxtTb6dmVwrYjKRqtOJdFJnfeBdzw3/AJbR9pxhvISSbBduwm0+ywYxtePo6ZrlpsM1ZodQot6BtZrfJ881dxTHu1zfwq/tX3gYalenQtDWYW5Gb6tWtppBZQYeucKI9jtUtxVYjhQLvUVKYHzdHqqNisQ6q9z6hLnvcXOJ1JcSSfUkqX3N2iaGLpd4NZUqUWVSbDIK9KoZPATTE9AVzjnrKWps6RONM1Hn7zvzK8V7Yx7XVHlnhLnFs6wSYn0Xiq0iIiAiLKDCIiAiIgIiICIiAiIgIiICIswgwiIgIiICIiArDt7e2ti6FLDu7rKZzu4uq1Dm77jwAzENaLNBjgIryICIiAiIgLIKwiAiIgIiyUGEREBERAREQEREBERAREQEREBERAREQEREBERAREQEREBERAREQEREBERAREQEREBZlY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data:image/jpeg;base64,/9j/4AAQSkZJRgABAQAAAQABAAD/2wCEAAkGBxQQEhUUEBQWFBUUGRgXFxcXFhQVFxcdFhgXGBwXGBcYHighGBolHBUYITEhJSkrLi4vGCEzODUtNygtLiwBCgoKDg0OGxAQGywkHyYsLCw0LywsLCwvLywvLCwsLDQsLCwsLCwsLCwsLywsLCwsLCwsLC0sLCwsLSwsLCwsLP/AABEIANoA5wMBIgACEQEDEQH/xAAcAAEAAgMBAQEAAAAAAAAAAAAABQYBBAcDAgj/xABDEAABAwIDBQUEBwYDCQAAAAABAAIRAyEEEjEFBkFRYRMiMnGBBxSRoSNCUmKCscEzcpLR4fAVsvEIJDRDU2NzorP/xAAZAQEAAwEBAAAAAAAAAAAAAAAAAQMEAgX/xAArEQEBAAICAgEDAwIHAAAAAAAAAQIRAyESMQQiQVETcfAUsTJCYYGRoeH/2gAMAwEAAhEDEQA/AOGoiICIiAiIgIiICIiAiIgIiICIiAiIgIiICIiAiIgIiICysIgIiICIiAiIgIiICIsoMIiICIiAiIgIsrCAiIgIiICIiAiIgIiICysIgIiICIiAiIgIiIMrCIgzKwsgE6Ke2Hu26sSassa1uYj67tLAXjXU8tF3hx5Z+omY2+kAtvAbOqVzFNpManRo6lxsFf8Ab2xKVCnhqdOkxlQse+q4gPIBc0tlxE2DiJ4x5LQp4p3ZOYzvZngCBY5WnQeq0Y/Gn+ar8fj5XtW3bAeNX0/QuP5NhSWG3WaGh1aoYdMNY3vcgZcbCei3G0y0gOPfcQAOIkWJ5cLLZxIm4cANNdA2BP58OKt/S4p9lv8ASq/V2C0mGOd0loPzDv0Xud1Q21Su1pOgDC6CeDjIA9JUrgKkXFzMN4XtLvT9Vr1X3JEwCRJ6k/OFz4cX4/un+kVrF7MfTPB45tk/IgEfBajmEaghXfG0uyyZgC5zGPE3DA8ZmzzfEHp6Lwp1XP7oLiXWgwZPKDM66Quf6fC+qpy4LPSmorFtDYgMmnZ41aAMk8Q0zY/Lkq8s/JxZYXtRZYwiIq0CIiAiIgIiICIiAiIgIiICItw7LrZRU7KoWOmHhji0xrDgIMcVMlo01J7vbEq46sKVEEmC5xAnK1uro46j4ha2ztn1MQ8MpNzE/ADmTwC7Zudu/Tw1GGn6RuU5g7LJGrieYMQJtdWcfH5d307ww8lZ2Lu8ATTpU7Nu9xMOdyDn8AYuGwAp/CbI91LamJc1zgHdmGCzSfq3ALnakTztOqma22KdNxGXMfEQ0WkjNc6SZmFW9r7QdiXONVrnjL3WMvldOjY1kN8XRbLnrUnp6XHxb+2ojN6cR2+Z5EOfEaQ0MJA01nvE8JMqMwLcoZyGZxABM5iNI0IDQtithqoaC5hptsZeC2TOgc4S88bTqvBzalZ2UOnKHNDbzAHl3uap8vqbf08Zj08305rAgARAAloPH4rzr2YIlsWh0Nn59PyX1/hrmd5xGYNDwwakE6jmPKdFr18FUF3DxXH3uoHHVN31pzde2GtgDNHhcRMEHvXjrAXkK3eE6NBMeQJ/NfT2upiJN4kC4E6TFpIsvEOmeoInkCqssvtCelk3wbFZrQA0MpMBItYOc258hAURRgN7pgvmTF8vhgcsxn0HUqW33Gd9N7L5wW24kOzD/MoWizO6xsABJ4NZ4nepXWdvnpXhJ4SVJbOphxAjWBBt6+VpULtzYrXjtaALZJ7roGb7wH1SeRU5h6jQIIgO7o6tOpJvcjMOmcWXvtbHUi7s9HAAxbKCbx0Wzjk5MfHN53ycJLuObPYWmCII4FfKtO0Nm9rPB40PPoeirD2kEg2IsR5LH8j494b/AKMjCwiLOCIiAiIgIiICysIgIiICl939rYii9rMO4nO4fRuAdTcTGrXWBt4rEDiFEK++yHZ1KpiX1a7S9tJkNAAPefaTJFgAfiu+OfVEybunTdm7KZWoirTp021SclUtgAOaAdfE5pm2YyL68YjeftsI5rcwh4BaRcnmI4crC6suzdnNY9xpPhlUQcstgsDzoRZ3hVf3vw2epTbSc7NllxcAZLiT4pHIk24jmtdz71vpv4ZPPU9KpjM1SC/Pw7z3EzPMm06LTr4RrpAiRraJjrMclu4rDiTcu4WJbOlzrrwnkNF9bPw7TmIAccrr66SSOhPxsVzlem/G6rQo02tac4GltQSYsPynoVr0apDmlpIgjRb+Iolxvp+U/wCi8RgTKx5zLK7bccsJNI/GYt5qCbdmAxoFoDST85J9SturXL6UNcS3Utkw08HRyOnn6LO2MMSxlTiO48ddWu9RI/CvLCCWjLYsaXD78kgs6+LTorpLus1um7s+iXCABNvFBHdB1BsQbR59Fr1Ie0ZwACXyWt00uYsB/VbNN4gFs94hw4yBmlutyDIkT4fjotxhpEtBF73EtMzaxtxv06puSSOb72l8RQfWw/daSac3DTrTaWu01MAOgKCFMjwRplHM2dNxdTuzn5m5oAy1DoA0jNBI9CCPVRe0aLqdR50DiQzhd9vlP5KyzclU71bHjWr5jm4ABo0+rqbdZ+AVdq4g1Hlx1JlSW2yaTOWbutjkNT8vmoXDGSArMcvq0wfIy+qYrXgGGqwRqIHnNvzKh98MJkqMeLdo2T5tME/DKVaNjMFOne2vxMfyHxWjv8zNh8O8iC1z2DqIDiT8QtHybvg7+zHfajIiLyQREQEREBERAREQERfdJ4aQS0OHIzB+BBUwfeDwzqr202CXPIA9f0XY93sAzA0g2mb8TGriLuJ4Cw+AUN7NcFTxVSvXZhxTFFsNg5odUkQCRNgpihQIeSNGEiepPHrP8lt4eOTuXbTwSatXXYtFopmpmgucWkdMrRw4jMq5vHhSzEl3dGdrY5DuhsxpbSesdFM7u18zHMMhwdmFpBDgBw6tb8V5bWYysIfIc1pIggEQDGbgec9balRr6lvHbMlHqNa4y6GskzNtATEfHz0XvstovADS4ZiBAAhsAZdOWgC8cZs+s2c7RkyhzZ0fmmCCf7EjmFoZCfFz5AeR/P4KfKS6acvqnVTIpBrATBkxpbithmzR8P7hRud/Zhp0a7MCTeYi/pxjmvXZu04MPJM2mDHSenUK/Us2o3nG3X2cHNc3QOEeXEH0MFVX3epT8LCXMMEATE210Gmv9FP/AOMEEy021E3Hl9r5LbrY/PDQJpvynSDmuMpv963OeirvHFuHJlOqrFcOFId3L3nOZppMkd2dHBwvHiWn2YJBECwJ4W01EEaflopjbfiDRmLyS515F9CIF40B6dVH18C9hFMeINBAkQJvlHPhfqFRlgu8nrs2qHOczwyJJvGYTGvQkTfRbmNpl4Dg4EMcAXAghxIIEAEn6o5aqD2dUIrAxY5hp902ty6WUlgqsh7HdwgWFpBzNtBtwC7wn06V53varbz4rPVDBpTaG+urv5ei8NjYV1So1rRJJVzrbs0K4L3B1OobnLABPUXA9OS13Cns4ZgCS6NfE6/AwLdV3hxay8q83OXytqXqURTpwB3m8dTrEnlf8oVY3/xY/wB3oC5pNc93R1UiBH7jGH8SvVKg2ozOw5s3MRrBjppqucb27JqsqvqvOdr3SSPqzo0jgAIAOllZ8nyvF1FVs2ryIi8sEREBERAREQEREBEWzgG08w7YuDBEhglxvo2bA+amTd0Ow+xrG9lgntDbvrueSeLW02i0CwkESeatW0sK2pTc+m3K91z9oH5ZgvnYu7zKDMM2iMoFNriDGrgHGeZlx56KRydoOAItDXaHgfjeRBF+ZWqWY+mjHUk0rW773ip38jMjZBykuOZwFptd1jrp6r52nR7Rpc2k8uGgeXE8DYeHloP6Wb3IXP1XCZ0sf1gc/wAlVtpVHUHHLYu+u2Q7hawBGjp5iIXfnN7W43yvTXLw0H3qpcicpdmdBvJ1JdI1FrapRqU800xcXBkM8jImfioTF4Y1Bac0kkz4jf1nXj5ryZXyNpAy2oQTEQP2jwJOoMNnyjgrtY5TcTN49VOV6HavhrYLrkEyGzxkC1yFU34x1LGDD1gDL8rREhwNmuBcTqY+alWbcFN9N1SGlrg65DB9oTOupt1Wz7UNltLcPjafgpuZmI1yPcCCD0dw++uLlcFfLnddNLGGKjjUBFzMkiTPATPH4LZ2biGCWtj6UZdSS2JiJNjaYPAW5ry2zTBxFUMBqNzZqcwbNkwYtlIk+Xz0sL3S6pQGUtl2cWLC/g0k90AOiTqrsv2WY3cSXvFMtph9MEkvbctBtlIjS2W8ERMgGy+Mdh5Y0ul2UFtOSAREfWjmYgjgtnE7ODsuQZ2kd9/dcTc+KbAgFpF47pW1RwoLGCbjMCTL44CB14u6BRrpP6mlUGCLGlvezPMd094zwBECD/Nfb8IWhrCZcDqHONrEDl4rk3sBCuuG2aC0PpZS4tM+Mi9pAtzGhULjaTKOXt3NbmkDMct2GCAbaSLdVEwl6RlzRsbDcajWteYcQO64QXFhFySASYn5rR3spMa9k94wTliWz3TMGdDN+E8V67LxFJ7wGVWW/wC4wuMAktYBeSB0iFDe0XDOflLG1gKbILZFQXeSc15GovB4C0KbfDvW2XO7RR3sNGGM+kAnM6YIJ4MPLXXUlS+H25SxTcryHZhBBEG/2hxHkueVKZb4gR5ghYa4gggwRcEWIWfH5ucyvlNz8Kbi39vbN93qln1SMzfI2+RBHoo5WnFO97wPaOvVoOiYuQQJB/CAfwnmqss3NjJluer3EwREVSRERAREQEREBERB+sjhs0RoGtAOn1Wxoo3ZVItqlrpl0gCb21N+HPz9Fpbt46q/AYfEimc3Z0wWveG54AaCA0E3AJbN7jmpDsc/0oaWucYcJM3/AE1EdVqnqxfPW3ltnEfR1GtIkth0aA+G/IHmqTgdrsrB1KrZ7bQRDTlPM8rj181YNpPcHHvGDbUZTFiDe9zEfJU/ejZZeDUoiKrgLA+KIJI6935rRxTHXjXXjZ3E2MFMRBE66/0On+irm9+zaoouxFIEmlZ/RpOWRxkECekzYLU2NvSaNKkatw+pVpuvAIptokW4H6Q/3Y9O3eq08XQe1xDmiJbwLXNLY5m2a54lc5Y3DdxqLzbxfnLEYp9R2eo4uda7jJsAAL8AAAu37hYyntLZ7sLV7zgwtI4kRFusEHoVxveDZTsJiKlF09w90ni03a63MEKX3A3gOCxLXT3SQD+Sz8V3bhfv/dRKsVF5pvfhsR+1w3dPDtGtsx7b6mm7XyUd/i7KQg2YS2coDZa3gTxPH0Csvti2O2tRp4+h9WGVI1yuMNdPR3d/EFyImdVdflXGeNnbuZ6jouE3kw5pl+csJGV1O5dOcEPmQCMozHqNCrns3EU3gGm9lSoyCG5i0PGhMCHEzHCLnVcGVg2dvVVpMp0yAW0gQwgBrhmIJJdEu0AE6AKOP5MvWfSJn+XSMVtOpQql9anmo52vNSmcpa1zmkFzZhwu4EAk3A4LVwlNu06GWqM9Rkl7WgtILZIezk0ju+ZuovGbye8YN+IpCKlEtbUEhpyvcOF5BcGkfj9Y3dLEVqlbtiRQoMDjUqXktLSC1vXkQLEA8Fp/UwvU7qLY293MOyg2piahDaVIEWBGd2mUE3ceH4jyK06O97HPIqgkPN3ahszI5lt44WChd59u+8ubTojs8NStSpj/ADv+083Mnn5kwSz5/Msv0yI2tO2K5w1SHMbUpvu0g6jkeBIn4EFR1ShQr/sT2b/sO0Pkf78l67OqDEUXUHn6RveoWJLiJPZ9OMTz6BQa55efy99y/wDM/wB0LbsGk6nTdRqAt7So5jhoY7Bzp+BHxVRVs2TiD7vLiS5rcU8OMkiKbGjrEvKqa459eOMn89IgiIsyRERAREQEREBERB+odlOa3Z9JzYgUsNlF4js6ZDR5idFuVq3Y0RUcBZ0niCMpPIRoOCrG4Nc19l4dtbK2KZDQRmLm06hDXGIcLssZtlF1Z8fTDmEPccmS5m0ATf4AfiK1TXTuX7OR7L3xgntm5mvce0v+zeScwLYmJ4z14EK3Gh24aWEPBDckRI0iw1HGR81xjeOl7vi6zKRs10A27wgGTBIvrHVTW4m89SnWZQfL6dV7WtAs5jnOAlnKZuFb+tjndX3/ANJw5LikPalsOpQbRqkQw5muaNA95c7MfvOa0T+6NVI+wap9PiGcH05/hcP6q8+1bCNfgKogAkOcCQbdmBUtHE9nlH7y597DP+N9HNP4m5R8yqce8rfzK4t3do32xYbs9ofv0mP+JeD8wVR2ugyOC6n7fcIGYjDu4uY4ejXCP8xXK1Rb3tC47G3ty4erQrElj2Hu3N4gieGZunJzGniVTkRdcnLeTvIERemHomo5rGCXOIa0cyTAHxKrErsGhlDq9SeyH0ZYNaxcP2Q9IJOotF4I3d5tpuDRhhAiDVDbMB1bSaPss53kyvWnXYKwyw6hgKbi2dKlSYzE/fquH4WjkqvVqFxLnGSSSTzJuStFy8MPGff+fz/1D4REWdLLXRcWIWERBaNk3w7GcXsxgHUhlN8f+qq6kNl7SNKpSJu2k8ujmHZQ8eobC0HRNtOCtzymUn8+0QwiIqkiIiAiIgIiICItjZ+FNarTpjWo9rB5ucG/qg/Qu7WFFJuGpuAB93pU3AHX6Nr588xPz6qw4pwyPzXAhsaCzAHfMqC2DFSsXuADKQec5iGsGYAzcC3lZi+dkY/tpa24cx1V5NznfVaWtEaNANT+wvQyw7/bSb04RviR7/i40FesB5Co4D8lveznBGrtHDRo2qxxMT4TmPyafgo/e2nlxuKBv9NV+byf1XSPY5strQ3EP+q2tV9A11IH5P8AksvFjvK7+265q0e1vFdns6rJguDWN6l72SB+BlQ+i5n7IdpihjRm0MT5Cf1IPorP/tBbQh2HwwN4NV4+LGH/AOq5TsrGmhVZUF8puOYNiPUEqMc5M5b6S6l/tD1JrYQfZZUv1ztBHpA+K5ErHvvvU7aVbOW5GNLsgmSA4jxHSYaNFXFXlJL0CIigF74TFOpOzM8QBAPLMCJHWDZeCKZddiUdUFPCBojNXfmde4ZSlrQRwl7nn8AUWiJbsERFAIiICIiAiIgIiICIiAiIgKzeznCdrj6NpFPPUPQ02OLT/Hl+KrK6t7D9iZveMU8gMaBREnnFR59Ip/xLrD/FEVbtrVThsA5rDDsS7JcaUwId1uAf4ypbdLZwwrCavedkzO4kBos0Dh9bzUNvG9r6+Ga85aTWmq42hlNozucRP/TptB/8i0tyN4ffqldoPerMqVCAQcud4p0qZji2mwfxrfnn14fnu/z9nNrkW9j8+OxRF5r1QOcB7gNOkLqu79ZtLDVqQdZvY4RgFi4l9J9Z3Sc5P4iOC5HtisRiqz2m/avcCP3yQV7YPeGvSaAx0Zahqg6kOIA48O6CsvDyY427dWJf2qbW962piHh2ZrHCk3kBTAaQOmYOPqqksuMmTxWFTffSRERQCIiAiIgIiICIiAiIgIiICIiAiIgIstbOiKZjb6GERFAL9CezikMLs6jSIAdWIdU0Bmu4wTxtTb6dmVwrYjKRqtOJdFJnfeBdzw3/AJbR9pxhvISSbBduwm0+ywYxtePo6ZrlpsM1ZodQot6BtZrfJ881dxTHu1zfwq/tX3gYalenQtDWYW5Gb6tWtppBZQYeucKI9jtUtxVYjhQLvUVKYHzdHqqNisQ6q9z6hLnvcXOJ1JcSSfUkqX3N2iaGLpd4NZUqUWVSbDIK9KoZPATTE9AVzjnrKWps6RONM1Hn7zvzK8V7Yx7XVHlnhLnFs6wSYn0Xiq0iIiAiLKDCIiAiIgIiICIiAiIgIiICIswgwiIgIiICIiArDt7e2ti6FLDu7rKZzu4uq1Dm77jwAzENaLNBjgIryICIiAiIgLIKwiAiIgIiyUGEREBERAREQEREBERAREQEREBERAREQEREBERAREQEREBERAREQEREBERAREQEREBZlY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data:image/jpeg;base64,/9j/4AAQSkZJRgABAQAAAQABAAD/2wCEAAkGBxQQEhUUEBQWFBUUGRgXFxcXFhQVFxcdFhgXGBwXGBcYHighGBolHBUYITEhJSkrLi4vGCEzODUtNygtLiwBCgoKDg0OGxAQGywkHyYsLCw0LywsLCwvLywvLCwsLDQsLCwsLCwsLCwsLywsLCwsLCwsLC0sLCwsLSwsLCwsLP/AABEIANoA5wMBIgACEQEDEQH/xAAcAAEAAgMBAQEAAAAAAAAAAAAABQYBBAcDAgj/xABDEAABAwIDBQUEBwYDCQAAAAABAAIRAyEEEjEFBkFRYRMiMnGBBxSRoSNCUmKCscEzcpLR4fAVsvEIJDRDU2NzorP/xAAZAQEAAwEBAAAAAAAAAAAAAAAAAQMEAgX/xAArEQEBAAICAgEDAwIHAAAAAAAAAQIRAyESMQQiQVETcfAUsTJCYYGRoeH/2gAMAwEAAhEDEQA/AOGoiICIiAiIgIiICIiAiIgIiICIiAiIgIiICIiAiIgIiICysIgIiICIiAiIgIiICIsoMIiICIiAiIgIsrCAiIgIiICIiAiIgIiICysIgIiICIiAiIgIiIMrCIgzKwsgE6Ke2Hu26sSassa1uYj67tLAXjXU8tF3hx5Z+omY2+kAtvAbOqVzFNpManRo6lxsFf8Ab2xKVCnhqdOkxlQse+q4gPIBc0tlxE2DiJ4x5LQp4p3ZOYzvZngCBY5WnQeq0Y/Gn+ar8fj5XtW3bAeNX0/QuP5NhSWG3WaGh1aoYdMNY3vcgZcbCei3G0y0gOPfcQAOIkWJ5cLLZxIm4cANNdA2BP58OKt/S4p9lv8ASq/V2C0mGOd0loPzDv0Xud1Q21Su1pOgDC6CeDjIA9JUrgKkXFzMN4XtLvT9Vr1X3JEwCRJ6k/OFz4cX4/un+kVrF7MfTPB45tk/IgEfBajmEaghXfG0uyyZgC5zGPE3DA8ZmzzfEHp6Lwp1XP7oLiXWgwZPKDM66Quf6fC+qpy4LPSmorFtDYgMmnZ41aAMk8Q0zY/Lkq8s/JxZYXtRZYwiIq0CIiAiIgIiICIiAiIgIiICItw7LrZRU7KoWOmHhji0xrDgIMcVMlo01J7vbEq46sKVEEmC5xAnK1uro46j4ha2ztn1MQ8MpNzE/ADmTwC7Zudu/Tw1GGn6RuU5g7LJGrieYMQJtdWcfH5d307ww8lZ2Lu8ATTpU7Nu9xMOdyDn8AYuGwAp/CbI91LamJc1zgHdmGCzSfq3ALnakTztOqma22KdNxGXMfEQ0WkjNc6SZmFW9r7QdiXONVrnjL3WMvldOjY1kN8XRbLnrUnp6XHxb+2ojN6cR2+Z5EOfEaQ0MJA01nvE8JMqMwLcoZyGZxABM5iNI0IDQtithqoaC5hptsZeC2TOgc4S88bTqvBzalZ2UOnKHNDbzAHl3uap8vqbf08Zj08305rAgARAAloPH4rzr2YIlsWh0Nn59PyX1/hrmd5xGYNDwwakE6jmPKdFr18FUF3DxXH3uoHHVN31pzde2GtgDNHhcRMEHvXjrAXkK3eE6NBMeQJ/NfT2upiJN4kC4E6TFpIsvEOmeoInkCqssvtCelk3wbFZrQA0MpMBItYOc258hAURRgN7pgvmTF8vhgcsxn0HUqW33Gd9N7L5wW24kOzD/MoWizO6xsABJ4NZ4nepXWdvnpXhJ4SVJbOphxAjWBBt6+VpULtzYrXjtaALZJ7roGb7wH1SeRU5h6jQIIgO7o6tOpJvcjMOmcWXvtbHUi7s9HAAxbKCbx0Wzjk5MfHN53ycJLuObPYWmCII4FfKtO0Nm9rPB40PPoeirD2kEg2IsR5LH8j494b/AKMjCwiLOCIiAiIgIiICysIgIiICl939rYii9rMO4nO4fRuAdTcTGrXWBt4rEDiFEK++yHZ1KpiX1a7S9tJkNAAPefaTJFgAfiu+OfVEybunTdm7KZWoirTp021SclUtgAOaAdfE5pm2YyL68YjeftsI5rcwh4BaRcnmI4crC6suzdnNY9xpPhlUQcstgsDzoRZ3hVf3vw2epTbSc7NllxcAZLiT4pHIk24jmtdz71vpv4ZPPU9KpjM1SC/Pw7z3EzPMm06LTr4RrpAiRraJjrMclu4rDiTcu4WJbOlzrrwnkNF9bPw7TmIAccrr66SSOhPxsVzlem/G6rQo02tac4GltQSYsPynoVr0apDmlpIgjRb+Iolxvp+U/wCi8RgTKx5zLK7bccsJNI/GYt5qCbdmAxoFoDST85J9SturXL6UNcS3Utkw08HRyOnn6LO2MMSxlTiO48ddWu9RI/CvLCCWjLYsaXD78kgs6+LTorpLus1um7s+iXCABNvFBHdB1BsQbR59Fr1Ie0ZwACXyWt00uYsB/VbNN4gFs94hw4yBmlutyDIkT4fjotxhpEtBF73EtMzaxtxv06puSSOb72l8RQfWw/daSac3DTrTaWu01MAOgKCFMjwRplHM2dNxdTuzn5m5oAy1DoA0jNBI9CCPVRe0aLqdR50DiQzhd9vlP5KyzclU71bHjWr5jm4ABo0+rqbdZ+AVdq4g1Hlx1JlSW2yaTOWbutjkNT8vmoXDGSArMcvq0wfIy+qYrXgGGqwRqIHnNvzKh98MJkqMeLdo2T5tME/DKVaNjMFOne2vxMfyHxWjv8zNh8O8iC1z2DqIDiT8QtHybvg7+zHfajIiLyQREQEREBERAREQERfdJ4aQS0OHIzB+BBUwfeDwzqr202CXPIA9f0XY93sAzA0g2mb8TGriLuJ4Cw+AUN7NcFTxVSvXZhxTFFsNg5odUkQCRNgpihQIeSNGEiepPHrP8lt4eOTuXbTwSatXXYtFopmpmgucWkdMrRw4jMq5vHhSzEl3dGdrY5DuhsxpbSesdFM7u18zHMMhwdmFpBDgBw6tb8V5bWYysIfIc1pIggEQDGbgec9balRr6lvHbMlHqNa4y6GskzNtATEfHz0XvstovADS4ZiBAAhsAZdOWgC8cZs+s2c7RkyhzZ0fmmCCf7EjmFoZCfFz5AeR/P4KfKS6acvqnVTIpBrATBkxpbithmzR8P7hRud/Zhp0a7MCTeYi/pxjmvXZu04MPJM2mDHSenUK/Us2o3nG3X2cHNc3QOEeXEH0MFVX3epT8LCXMMEATE210Gmv9FP/AOMEEy021E3Hl9r5LbrY/PDQJpvynSDmuMpv963OeirvHFuHJlOqrFcOFId3L3nOZppMkd2dHBwvHiWn2YJBECwJ4W01EEaflopjbfiDRmLyS515F9CIF40B6dVH18C9hFMeINBAkQJvlHPhfqFRlgu8nrs2qHOczwyJJvGYTGvQkTfRbmNpl4Dg4EMcAXAghxIIEAEn6o5aqD2dUIrAxY5hp902ty6WUlgqsh7HdwgWFpBzNtBtwC7wn06V53varbz4rPVDBpTaG+urv5ei8NjYV1So1rRJJVzrbs0K4L3B1OobnLABPUXA9OS13Cns4ZgCS6NfE6/AwLdV3hxay8q83OXytqXqURTpwB3m8dTrEnlf8oVY3/xY/wB3oC5pNc93R1UiBH7jGH8SvVKg2ozOw5s3MRrBjppqucb27JqsqvqvOdr3SSPqzo0jgAIAOllZ8nyvF1FVs2ryIi8sEREBERAREQEREBEWzgG08w7YuDBEhglxvo2bA+amTd0Ow+xrG9lgntDbvrueSeLW02i0CwkESeatW0sK2pTc+m3K91z9oH5ZgvnYu7zKDMM2iMoFNriDGrgHGeZlx56KRydoOAItDXaHgfjeRBF+ZWqWY+mjHUk0rW773ip38jMjZBykuOZwFptd1jrp6r52nR7Rpc2k8uGgeXE8DYeHloP6Wb3IXP1XCZ0sf1gc/wAlVtpVHUHHLYu+u2Q7hawBGjp5iIXfnN7W43yvTXLw0H3qpcicpdmdBvJ1JdI1FrapRqU800xcXBkM8jImfioTF4Y1Bac0kkz4jf1nXj5ryZXyNpAy2oQTEQP2jwJOoMNnyjgrtY5TcTN49VOV6HavhrYLrkEyGzxkC1yFU34x1LGDD1gDL8rREhwNmuBcTqY+alWbcFN9N1SGlrg65DB9oTOupt1Wz7UNltLcPjafgpuZmI1yPcCCD0dw++uLlcFfLnddNLGGKjjUBFzMkiTPATPH4LZ2biGCWtj6UZdSS2JiJNjaYPAW5ry2zTBxFUMBqNzZqcwbNkwYtlIk+Xz0sL3S6pQGUtl2cWLC/g0k90AOiTqrsv2WY3cSXvFMtph9MEkvbctBtlIjS2W8ERMgGy+Mdh5Y0ul2UFtOSAREfWjmYgjgtnE7ODsuQZ2kd9/dcTc+KbAgFpF47pW1RwoLGCbjMCTL44CB14u6BRrpP6mlUGCLGlvezPMd094zwBECD/Nfb8IWhrCZcDqHONrEDl4rk3sBCuuG2aC0PpZS4tM+Mi9pAtzGhULjaTKOXt3NbmkDMct2GCAbaSLdVEwl6RlzRsbDcajWteYcQO64QXFhFySASYn5rR3spMa9k94wTliWz3TMGdDN+E8V67LxFJ7wGVWW/wC4wuMAktYBeSB0iFDe0XDOflLG1gKbILZFQXeSc15GovB4C0KbfDvW2XO7RR3sNGGM+kAnM6YIJ4MPLXXUlS+H25SxTcryHZhBBEG/2hxHkueVKZb4gR5ghYa4gggwRcEWIWfH5ucyvlNz8Kbi39vbN93qln1SMzfI2+RBHoo5WnFO97wPaOvVoOiYuQQJB/CAfwnmqss3NjJluer3EwREVSRERAREQEREBERB+sjhs0RoGtAOn1Wxoo3ZVItqlrpl0gCb21N+HPz9Fpbt46q/AYfEimc3Z0wWveG54AaCA0E3AJbN7jmpDsc/0oaWucYcJM3/AE1EdVqnqxfPW3ltnEfR1GtIkth0aA+G/IHmqTgdrsrB1KrZ7bQRDTlPM8rj181YNpPcHHvGDbUZTFiDe9zEfJU/ejZZeDUoiKrgLA+KIJI6935rRxTHXjXXjZ3E2MFMRBE66/0On+irm9+zaoouxFIEmlZ/RpOWRxkECekzYLU2NvSaNKkatw+pVpuvAIptokW4H6Q/3Y9O3eq08XQe1xDmiJbwLXNLY5m2a54lc5Y3DdxqLzbxfnLEYp9R2eo4uda7jJsAAL8AAAu37hYyntLZ7sLV7zgwtI4kRFusEHoVxveDZTsJiKlF09w90ni03a63MEKX3A3gOCxLXT3SQD+Sz8V3bhfv/dRKsVF5pvfhsR+1w3dPDtGtsx7b6mm7XyUd/i7KQg2YS2coDZa3gTxPH0Csvti2O2tRp4+h9WGVI1yuMNdPR3d/EFyImdVdflXGeNnbuZ6jouE3kw5pl+csJGV1O5dOcEPmQCMozHqNCrns3EU3gGm9lSoyCG5i0PGhMCHEzHCLnVcGVg2dvVVpMp0yAW0gQwgBrhmIJJdEu0AE6AKOP5MvWfSJn+XSMVtOpQql9anmo52vNSmcpa1zmkFzZhwu4EAk3A4LVwlNu06GWqM9Rkl7WgtILZIezk0ju+ZuovGbye8YN+IpCKlEtbUEhpyvcOF5BcGkfj9Y3dLEVqlbtiRQoMDjUqXktLSC1vXkQLEA8Fp/UwvU7qLY293MOyg2piahDaVIEWBGd2mUE3ceH4jyK06O97HPIqgkPN3ahszI5lt44WChd59u+8ubTojs8NStSpj/ADv+083Mnn5kwSz5/Msv0yI2tO2K5w1SHMbUpvu0g6jkeBIn4EFR1ShQr/sT2b/sO0Pkf78l67OqDEUXUHn6RveoWJLiJPZ9OMTz6BQa55efy99y/wDM/wB0LbsGk6nTdRqAt7So5jhoY7Bzp+BHxVRVs2TiD7vLiS5rcU8OMkiKbGjrEvKqa459eOMn89IgiIsyRERAREQEREBERB+odlOa3Z9JzYgUsNlF4js6ZDR5idFuVq3Y0RUcBZ0niCMpPIRoOCrG4Nc19l4dtbK2KZDQRmLm06hDXGIcLssZtlF1Z8fTDmEPccmS5m0ATf4AfiK1TXTuX7OR7L3xgntm5mvce0v+zeScwLYmJ4z14EK3Gh24aWEPBDckRI0iw1HGR81xjeOl7vi6zKRs10A27wgGTBIvrHVTW4m89SnWZQfL6dV7WtAs5jnOAlnKZuFb+tjndX3/ANJw5LikPalsOpQbRqkQw5muaNA95c7MfvOa0T+6NVI+wap9PiGcH05/hcP6q8+1bCNfgKogAkOcCQbdmBUtHE9nlH7y597DP+N9HNP4m5R8yqce8rfzK4t3do32xYbs9ofv0mP+JeD8wVR2ugyOC6n7fcIGYjDu4uY4ejXCP8xXK1Rb3tC47G3ty4erQrElj2Hu3N4gieGZunJzGniVTkRdcnLeTvIERemHomo5rGCXOIa0cyTAHxKrErsGhlDq9SeyH0ZYNaxcP2Q9IJOotF4I3d5tpuDRhhAiDVDbMB1bSaPss53kyvWnXYKwyw6hgKbi2dKlSYzE/fquH4WjkqvVqFxLnGSSSTzJuStFy8MPGff+fz/1D4REWdLLXRcWIWERBaNk3w7GcXsxgHUhlN8f+qq6kNl7SNKpSJu2k8ujmHZQ8eobC0HRNtOCtzymUn8+0QwiIqkiIiAiIgIiICItjZ+FNarTpjWo9rB5ucG/qg/Qu7WFFJuGpuAB93pU3AHX6Nr588xPz6qw4pwyPzXAhsaCzAHfMqC2DFSsXuADKQec5iGsGYAzcC3lZi+dkY/tpa24cx1V5NznfVaWtEaNANT+wvQyw7/bSb04RviR7/i40FesB5Co4D8lveznBGrtHDRo2qxxMT4TmPyafgo/e2nlxuKBv9NV+byf1XSPY5strQ3EP+q2tV9A11IH5P8AksvFjvK7+265q0e1vFdns6rJguDWN6l72SB+BlQ+i5n7IdpihjRm0MT5Cf1IPorP/tBbQh2HwwN4NV4+LGH/AOq5TsrGmhVZUF8puOYNiPUEqMc5M5b6S6l/tD1JrYQfZZUv1ztBHpA+K5ErHvvvU7aVbOW5GNLsgmSA4jxHSYaNFXFXlJL0CIigF74TFOpOzM8QBAPLMCJHWDZeCKZddiUdUFPCBojNXfmde4ZSlrQRwl7nn8AUWiJbsERFAIiICIiAiIgIiICIiAiIgKzeznCdrj6NpFPPUPQ02OLT/Hl+KrK6t7D9iZveMU8gMaBREnnFR59Ip/xLrD/FEVbtrVThsA5rDDsS7JcaUwId1uAf4ypbdLZwwrCavedkzO4kBos0Dh9bzUNvG9r6+Ga85aTWmq42hlNozucRP/TptB/8i0tyN4ffqldoPerMqVCAQcud4p0qZji2mwfxrfnn14fnu/z9nNrkW9j8+OxRF5r1QOcB7gNOkLqu79ZtLDVqQdZvY4RgFi4l9J9Z3Sc5P4iOC5HtisRiqz2m/avcCP3yQV7YPeGvSaAx0Zahqg6kOIA48O6CsvDyY427dWJf2qbW962piHh2ZrHCk3kBTAaQOmYOPqqksuMmTxWFTffSRERQCIiAiIgIiICIiAiIgIiICIiAiIgIstbOiKZjb6GERFAL9CezikMLs6jSIAdWIdU0Bmu4wTxtTb6dmVwrYjKRqtOJdFJnfeBdzw3/AJbR9pxhvISSbBduwm0+ywYxtePo6ZrlpsM1ZodQot6BtZrfJ881dxTHu1zfwq/tX3gYalenQtDWYW5Gb6tWtppBZQYeucKI9jtUtxVYjhQLvUVKYHzdHqqNisQ6q9z6hLnvcXOJ1JcSSfUkqX3N2iaGLpd4NZUqUWVSbDIK9KoZPATTE9AVzjnrKWps6RONM1Hn7zvzK8V7Yx7XVHlnhLnFs6wSYn0Xiq0iIiAiLKDCIiAiIgIiICIiAiIgIiICIswgwiIgIiICIiArDt7e2ti6FLDu7rKZzu4uq1Dm77jwAzENaLNBjgIryICIiAiIgLIKwiAiIgIiyUGEREBERAREQEREBERAREQEREBERAREQEREBERAREQEREBERAREQEREBERAREQEREBZlY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http://upload.wikimedia.org/wikipedia/commons/9/9a/Amphipodredkils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94598" y="5120295"/>
            <a:ext cx="1549402" cy="17377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kologiya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ekologiya</Template>
  <TotalTime>114</TotalTime>
  <Words>664</Words>
  <Application>Microsoft Office PowerPoint</Application>
  <PresentationFormat>Экран (4:3)</PresentationFormat>
  <Paragraphs>125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ekologiya</vt:lpstr>
      <vt:lpstr>Многообразие биогеоценозов (экосистем)</vt:lpstr>
      <vt:lpstr>Задачи урока:</vt:lpstr>
      <vt:lpstr>Проблема </vt:lpstr>
      <vt:lpstr>Типы биогеоценозов </vt:lpstr>
      <vt:lpstr>Типы водных экосистем</vt:lpstr>
      <vt:lpstr>Видовой состав водного БГЦ определяет:</vt:lpstr>
      <vt:lpstr>Слайд 7</vt:lpstr>
      <vt:lpstr>Планктон </vt:lpstr>
      <vt:lpstr>Планктон </vt:lpstr>
      <vt:lpstr>Нектон </vt:lpstr>
      <vt:lpstr>Нектон </vt:lpstr>
      <vt:lpstr>Бентос </vt:lpstr>
      <vt:lpstr>Трофическая цепь океана</vt:lpstr>
      <vt:lpstr>Коралловые рифы</vt:lpstr>
      <vt:lpstr>Слайд 15</vt:lpstr>
      <vt:lpstr>Реки </vt:lpstr>
      <vt:lpstr>Озеро </vt:lpstr>
      <vt:lpstr>Проблема </vt:lpstr>
      <vt:lpstr>Сравнение глубины озер</vt:lpstr>
      <vt:lpstr>ТИПЫ ОЗЕР:</vt:lpstr>
      <vt:lpstr>Слайд 21</vt:lpstr>
      <vt:lpstr>ТИПЫ ОЗЕР:</vt:lpstr>
      <vt:lpstr>Слайд 23</vt:lpstr>
      <vt:lpstr>ТИПЫ ОЗЕР:</vt:lpstr>
      <vt:lpstr>Озеро Крейтер</vt:lpstr>
      <vt:lpstr>Проблема </vt:lpstr>
      <vt:lpstr>Эвтрофикация </vt:lpstr>
      <vt:lpstr>Слайд 28</vt:lpstr>
      <vt:lpstr>Биоиндикация</vt:lpstr>
      <vt:lpstr>Шкала загрязнений по индикаторным таксонам</vt:lpstr>
      <vt:lpstr>Шкала загрязнений по индикаторным таксонам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биогеоценозов (экосистем)</dc:title>
  <dc:creator>школа</dc:creator>
  <cp:lastModifiedBy>школа</cp:lastModifiedBy>
  <cp:revision>28</cp:revision>
  <dcterms:created xsi:type="dcterms:W3CDTF">2015-01-05T10:59:40Z</dcterms:created>
  <dcterms:modified xsi:type="dcterms:W3CDTF">2015-01-05T12:54:14Z</dcterms:modified>
</cp:coreProperties>
</file>