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16" r:id="rId2"/>
    <p:sldId id="320" r:id="rId3"/>
    <p:sldId id="322" r:id="rId4"/>
    <p:sldId id="333" r:id="rId5"/>
    <p:sldId id="332" r:id="rId6"/>
    <p:sldId id="33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6" autoAdjust="0"/>
    <p:restoredTop sz="94660"/>
  </p:normalViewPr>
  <p:slideViewPr>
    <p:cSldViewPr>
      <p:cViewPr varScale="1">
        <p:scale>
          <a:sx n="35" d="100"/>
          <a:sy n="35" d="100"/>
        </p:scale>
        <p:origin x="-9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4CC45E-A2BA-4780-B111-8AB1A539CD9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F1C71A-9450-431E-8274-3E5807C22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2857496"/>
            <a:ext cx="8429684" cy="17145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Тема: «Изучение равномерного движения»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10</a:t>
            </a:r>
            <a:r>
              <a:rPr lang="ru-RU" sz="2800" dirty="0" smtClean="0">
                <a:solidFill>
                  <a:srgbClr val="FF0000"/>
                </a:solidFill>
              </a:rPr>
              <a:t> класс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Лабораторная работа № 1</a:t>
            </a:r>
            <a:endParaRPr lang="ru-RU" dirty="0"/>
          </a:p>
        </p:txBody>
      </p:sp>
      <p:pic>
        <p:nvPicPr>
          <p:cNvPr id="4" name="Picture 3" descr="C:\Users\Ленок\Pictures\школа\i (9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857760"/>
            <a:ext cx="2204371" cy="1543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2819400"/>
            <a:ext cx="9144000" cy="36814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Приборы и материалы:</a:t>
            </a:r>
            <a:endParaRPr lang="ru-RU" sz="2400" dirty="0"/>
          </a:p>
          <a:p>
            <a:r>
              <a:rPr lang="ru-RU" sz="2400" dirty="0" smtClean="0">
                <a:solidFill>
                  <a:srgbClr val="FF0000"/>
                </a:solidFill>
              </a:rPr>
              <a:t>Стеклянная трубка длиной 20-25 см и диаметром 7-8 мм, заклеенная с обеих сторон пластилиновыми пробками; миллиметровая линейка длиной 25 см; Брусок небольшого размера; Бумажные ленты соответствующей длины; метроном.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2071678"/>
          </a:xfrm>
        </p:spPr>
        <p:txBody>
          <a:bodyPr>
            <a:normAutofit/>
          </a:bodyPr>
          <a:lstStyle/>
          <a:p>
            <a:r>
              <a:rPr lang="ru-RU" dirty="0" smtClean="0"/>
              <a:t>Цель: Изучить равномерное движение.   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2500306"/>
            <a:ext cx="9215502" cy="4357694"/>
          </a:xfrm>
        </p:spPr>
        <p:txBody>
          <a:bodyPr>
            <a:normAutofit fontScale="92500"/>
          </a:bodyPr>
          <a:lstStyle/>
          <a:p>
            <a:pPr marL="514350" indent="-514350" algn="l">
              <a:buAutoNum type="arabicPeriod"/>
            </a:pPr>
            <a:r>
              <a:rPr lang="ru-RU" sz="2400" cap="none" dirty="0" smtClean="0">
                <a:solidFill>
                  <a:srgbClr val="FF0000"/>
                </a:solidFill>
              </a:rPr>
              <a:t>На  линейку положить бумажную ленту, а сверху – трубка с водой. Закрепить эту систему. Слегка постучать по линейке, добиться отделения пузырька от пластилина.</a:t>
            </a:r>
          </a:p>
          <a:p>
            <a:pPr marL="514350" indent="-514350" algn="l">
              <a:buAutoNum type="arabicPeriod"/>
            </a:pPr>
            <a:r>
              <a:rPr lang="ru-RU" sz="2400" cap="none" dirty="0" smtClean="0">
                <a:solidFill>
                  <a:srgbClr val="FF0000"/>
                </a:solidFill>
              </a:rPr>
              <a:t> Расположив линейку горизонтально, начинай те поднимать один конец трубки. Приподнятый конец линейки положите на небольшой брусок, который лежит плашмя.</a:t>
            </a:r>
          </a:p>
          <a:p>
            <a:pPr marL="514350" indent="-514350" algn="l">
              <a:buAutoNum type="arabicPeriod"/>
            </a:pPr>
            <a:r>
              <a:rPr lang="ru-RU" sz="2400" cap="none" dirty="0" smtClean="0">
                <a:solidFill>
                  <a:srgbClr val="FF0000"/>
                </a:solidFill>
              </a:rPr>
              <a:t>Когда система окажется в спокойном состоянии под наклоном, пузырек начнет медленно перемещаться вверх. </a:t>
            </a:r>
          </a:p>
          <a:p>
            <a:pPr marL="514350" indent="-514350" algn="l">
              <a:buAutoNum type="arabicPeriod"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РАБОТЫ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4. Включите метроном и с каждым ударом отмечайте положение воздушного пузырька на бумажной ленте.</a:t>
            </a:r>
          </a:p>
          <a:p>
            <a:pPr>
              <a:buNone/>
            </a:pPr>
            <a:r>
              <a:rPr lang="ru-RU" sz="3600" dirty="0" smtClean="0"/>
              <a:t>5. Снимите бумажную ленту и проведите вдоль нее ось координат, предварительно выбрав начало отсчета. Определите координату каждой отметки.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Данные занесите в таблицу.                  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3"/>
          <a:ext cx="8504237" cy="5330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891"/>
                <a:gridCol w="1214891"/>
                <a:gridCol w="1214891"/>
                <a:gridCol w="1214891"/>
                <a:gridCol w="1214891"/>
                <a:gridCol w="1214891"/>
                <a:gridCol w="1214891"/>
              </a:tblGrid>
              <a:tr h="1776942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400" dirty="0" smtClean="0"/>
                        <a:t>     </a:t>
                      </a:r>
                      <a:r>
                        <a:rPr lang="en-US" sz="2400" dirty="0" smtClean="0"/>
                        <a:t>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, 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000" baseline="0" dirty="0" smtClean="0"/>
                        <a:t>   </a:t>
                      </a:r>
                      <a:r>
                        <a:rPr lang="ru-RU" sz="2400" baseline="0" dirty="0" smtClean="0"/>
                        <a:t>0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     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      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      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       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       5…</a:t>
                      </a:r>
                      <a:endParaRPr lang="ru-RU" sz="2400" dirty="0"/>
                    </a:p>
                  </a:txBody>
                  <a:tcPr/>
                </a:tc>
              </a:tr>
              <a:tr h="1776942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  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0" dirty="0" smtClean="0"/>
                        <a:t> 1 </a:t>
                      </a:r>
                      <a:r>
                        <a:rPr lang="ru-RU" sz="2000" baseline="0" dirty="0" smtClean="0"/>
                        <a:t>,см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400" dirty="0" smtClean="0"/>
                        <a:t>     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1776942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   </a:t>
                      </a:r>
                      <a:r>
                        <a:rPr lang="en-US" sz="2000" dirty="0" smtClean="0"/>
                        <a:t>X</a:t>
                      </a:r>
                      <a:r>
                        <a:rPr lang="ru-RU" sz="2000" dirty="0" smtClean="0"/>
                        <a:t>2,</a:t>
                      </a:r>
                      <a:r>
                        <a:rPr lang="ru-RU" sz="2000" baseline="0" dirty="0" smtClean="0"/>
                        <a:t> см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     </a:t>
                      </a:r>
                      <a:r>
                        <a:rPr lang="en-US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7. На осях координат </a:t>
            </a:r>
            <a:r>
              <a:rPr lang="en-US" dirty="0" smtClean="0"/>
              <a:t>x</a:t>
            </a:r>
            <a:r>
              <a:rPr lang="ru-RU" dirty="0" smtClean="0"/>
              <a:t>/(</a:t>
            </a:r>
            <a:r>
              <a:rPr lang="en-US" dirty="0" smtClean="0"/>
              <a:t>t</a:t>
            </a:r>
            <a:r>
              <a:rPr lang="ru-RU" dirty="0" smtClean="0"/>
              <a:t>) постройте график движения пузырька воздуха. Проверьте, выполняются ли в данном случае определения равномерного движения. Вычислите скорость движения пузырька.</a:t>
            </a:r>
          </a:p>
          <a:p>
            <a:pPr>
              <a:buNone/>
            </a:pPr>
            <a:r>
              <a:rPr lang="ru-RU" dirty="0" smtClean="0"/>
              <a:t>8. Проделайте эксперимент, положив брусок на боковую грань. Данные занесите в таблицу.</a:t>
            </a:r>
          </a:p>
          <a:p>
            <a:pPr>
              <a:buNone/>
            </a:pPr>
            <a:r>
              <a:rPr lang="ru-RU" dirty="0" smtClean="0"/>
              <a:t>9. На тех же осях постройте график движения. Сравните наклоны графиков в первом и втором опытах. Вычислите скорость движения пузырька.</a:t>
            </a:r>
          </a:p>
          <a:p>
            <a:pPr>
              <a:buNone/>
            </a:pPr>
            <a:r>
              <a:rPr lang="ru-RU" dirty="0" smtClean="0"/>
              <a:t>10 . Сделайте вывод.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659</TotalTime>
  <Words>278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Лабораторная работа № 1</vt:lpstr>
      <vt:lpstr>Цель: Изучить равномерное движение.                                                                              </vt:lpstr>
      <vt:lpstr>ХОД РАБОТЫ</vt:lpstr>
      <vt:lpstr>Слайд 4</vt:lpstr>
      <vt:lpstr>6. Данные занесите в таблицу.                   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Геннадий Гордеев</dc:title>
  <dc:creator>User</dc:creator>
  <cp:lastModifiedBy>Ленок</cp:lastModifiedBy>
  <cp:revision>69</cp:revision>
  <dcterms:created xsi:type="dcterms:W3CDTF">2012-04-07T16:21:53Z</dcterms:created>
  <dcterms:modified xsi:type="dcterms:W3CDTF">2012-09-24T15:32:57Z</dcterms:modified>
</cp:coreProperties>
</file>