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6" r:id="rId9"/>
    <p:sldId id="267" r:id="rId10"/>
    <p:sldId id="269" r:id="rId11"/>
    <p:sldId id="270" r:id="rId12"/>
    <p:sldId id="271" r:id="rId13"/>
    <p:sldId id="293" r:id="rId14"/>
    <p:sldId id="294" r:id="rId15"/>
    <p:sldId id="295" r:id="rId16"/>
    <p:sldId id="296" r:id="rId17"/>
    <p:sldId id="297" r:id="rId18"/>
    <p:sldId id="308" r:id="rId19"/>
    <p:sldId id="310" r:id="rId20"/>
    <p:sldId id="311" r:id="rId21"/>
    <p:sldId id="31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532635-F109-4D0A-98ED-A025F7AD6594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AE3C0C-A31E-4733-AE3D-404462253E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Бумажное искусство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005064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lvl="0" algn="r">
              <a:buClr>
                <a:srgbClr val="F0A22E"/>
              </a:buClr>
              <a:buSzPct val="70000"/>
            </a:pPr>
            <a:r>
              <a:rPr lang="ru-RU" sz="3200" dirty="0">
                <a:solidFill>
                  <a:srgbClr val="4E3B30"/>
                </a:solidFill>
                <a:latin typeface="Franklin Gothic Book"/>
              </a:rPr>
              <a:t>презентацию подготовил</a:t>
            </a:r>
          </a:p>
          <a:p>
            <a:pPr lvl="0" algn="r">
              <a:buClr>
                <a:srgbClr val="F0A22E"/>
              </a:buClr>
              <a:buSzPct val="70000"/>
            </a:pPr>
            <a:r>
              <a:rPr lang="ru-RU" sz="3200" dirty="0">
                <a:solidFill>
                  <a:srgbClr val="4E3B30"/>
                </a:solidFill>
                <a:latin typeface="Franklin Gothic Book"/>
              </a:rPr>
              <a:t>учитель изобразительного искусства</a:t>
            </a:r>
          </a:p>
          <a:p>
            <a:pPr lvl="0" algn="r">
              <a:buClr>
                <a:srgbClr val="F0A22E"/>
              </a:buClr>
              <a:buSzPct val="70000"/>
            </a:pPr>
            <a:r>
              <a:rPr lang="ru-RU" sz="3200" dirty="0">
                <a:solidFill>
                  <a:srgbClr val="4E3B30"/>
                </a:solidFill>
                <a:latin typeface="Franklin Gothic Book"/>
              </a:rPr>
              <a:t>МБОУ СОШ №9</a:t>
            </a:r>
          </a:p>
          <a:p>
            <a:pPr lvl="0" algn="r">
              <a:buClr>
                <a:srgbClr val="F0A22E"/>
              </a:buClr>
              <a:buSzPct val="70000"/>
            </a:pPr>
            <a:r>
              <a:rPr lang="ru-RU" sz="3200" dirty="0">
                <a:solidFill>
                  <a:srgbClr val="4E3B30"/>
                </a:solidFill>
                <a:latin typeface="Franklin Gothic Book"/>
              </a:rPr>
              <a:t>Илюхина Надежда Петровна </a:t>
            </a:r>
          </a:p>
        </p:txBody>
      </p:sp>
    </p:spTree>
    <p:extLst>
      <p:ext uri="{BB962C8B-B14F-4D97-AF65-F5344CB8AC3E}">
        <p14:creationId xmlns:p14="http://schemas.microsoft.com/office/powerpoint/2010/main" val="168739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6166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13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7826"/>
            <a:ext cx="7056784" cy="462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7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91" y="1340768"/>
            <a:ext cx="556861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3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89" y="260648"/>
            <a:ext cx="4992424" cy="637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58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Бумагокручение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Quilling</a:t>
            </a:r>
            <a:r>
              <a:rPr lang="ru-RU" dirty="0" smtClean="0"/>
              <a:t>» - от слова </a:t>
            </a:r>
            <a:r>
              <a:rPr lang="en-US" dirty="0" smtClean="0"/>
              <a:t>quill</a:t>
            </a:r>
            <a:r>
              <a:rPr lang="ru-RU" dirty="0" smtClean="0"/>
              <a:t> – птичье перо</a:t>
            </a:r>
          </a:p>
          <a:p>
            <a:r>
              <a:rPr lang="ru-RU" dirty="0" smtClean="0"/>
              <a:t>Основа – плотная спираль меньше 1 см в диаметре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04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46804"/>
            <a:ext cx="4752528" cy="35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37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30778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01" y="1412776"/>
            <a:ext cx="537659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21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Бумагопластика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этапа:</a:t>
            </a:r>
          </a:p>
          <a:p>
            <a:r>
              <a:rPr lang="ru-RU" dirty="0" smtClean="0"/>
              <a:t>1. подготовка материала </a:t>
            </a:r>
          </a:p>
          <a:p>
            <a:r>
              <a:rPr lang="ru-RU" dirty="0" smtClean="0"/>
              <a:t>2. вырезание</a:t>
            </a:r>
          </a:p>
          <a:p>
            <a:r>
              <a:rPr lang="ru-RU" dirty="0" smtClean="0"/>
              <a:t>3. придание формы элементу</a:t>
            </a:r>
          </a:p>
          <a:p>
            <a:r>
              <a:rPr lang="ru-RU" dirty="0" smtClean="0"/>
              <a:t>4. сборка</a:t>
            </a:r>
          </a:p>
          <a:p>
            <a:r>
              <a:rPr lang="ru-RU" dirty="0" smtClean="0"/>
              <a:t>Для склеивания используют двухсторонний скотч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2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56" y="1124744"/>
            <a:ext cx="6144688" cy="46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27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бумажного искусства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Бумага – материал для письма, графических и живописных работ, художественных и бытовых изделий</a:t>
            </a:r>
          </a:p>
          <a:p>
            <a:r>
              <a:rPr lang="ru-RU" dirty="0" smtClean="0"/>
              <a:t>Художественные возможности бумаги используются для изготовления силуэтов, папье-маше, бумажной мозаики, оригами</a:t>
            </a:r>
          </a:p>
          <a:p>
            <a:r>
              <a:rPr lang="ru-RU" dirty="0" smtClean="0"/>
              <a:t>Работа с бумагой развивает фантазию, творчество, конструктивное мышление и сообразительность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40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Бумажная живопись (</a:t>
            </a:r>
            <a:r>
              <a:rPr lang="ru-RU" dirty="0" err="1" smtClean="0"/>
              <a:t>Хандигырим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Похожа на акварель или масляную </a:t>
            </a:r>
            <a:r>
              <a:rPr lang="ru-RU" dirty="0" err="1" smtClean="0"/>
              <a:t>живопсиь</a:t>
            </a:r>
            <a:endParaRPr lang="ru-RU" dirty="0" smtClean="0"/>
          </a:p>
          <a:p>
            <a:r>
              <a:rPr lang="ru-RU" dirty="0" smtClean="0"/>
              <a:t>Используют корейскую бумагу - </a:t>
            </a:r>
            <a:r>
              <a:rPr lang="ru-RU" dirty="0" err="1" smtClean="0"/>
              <a:t>ханди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926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8027"/>
            <a:ext cx="6192688" cy="456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548681"/>
            <a:ext cx="4032448" cy="57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1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Бумага – одно из великих изобретений человечества</a:t>
            </a:r>
          </a:p>
          <a:p>
            <a:r>
              <a:rPr lang="ru-RU" dirty="0" smtClean="0"/>
              <a:t>Изобрели бумагу китайские ученые</a:t>
            </a:r>
            <a:r>
              <a:rPr lang="ru-RU" dirty="0"/>
              <a:t> </a:t>
            </a:r>
            <a:r>
              <a:rPr lang="ru-RU" dirty="0" smtClean="0"/>
              <a:t>в 105 </a:t>
            </a:r>
            <a:r>
              <a:rPr lang="ru-RU" dirty="0" err="1" smtClean="0"/>
              <a:t>г.н.э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Из бумаги изготовляли бытовые вещи, например фонарики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32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Складывание фигурок получило распространение в Японии – оригами, что в переводе с японского означает «сложенный из бумаги»</a:t>
            </a:r>
          </a:p>
          <a:p>
            <a:r>
              <a:rPr lang="ru-RU" dirty="0" smtClean="0"/>
              <a:t>Сначала оригами было только храмовым искусством</a:t>
            </a:r>
          </a:p>
          <a:p>
            <a:r>
              <a:rPr lang="ru-RU" dirty="0" smtClean="0"/>
              <a:t>Умение складывать фигурки из бумаги стало считаться у японцев признаком хорошего образования и изысканных манер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42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Искусство </a:t>
            </a:r>
            <a:r>
              <a:rPr lang="ru-RU" dirty="0" err="1" smtClean="0"/>
              <a:t>бумагокручения</a:t>
            </a:r>
            <a:r>
              <a:rPr lang="ru-RU" dirty="0" smtClean="0"/>
              <a:t> или бумажной пластики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Возникло в Европе в конце </a:t>
            </a:r>
            <a:r>
              <a:rPr lang="en-US" dirty="0" smtClean="0"/>
              <a:t>XIV – </a:t>
            </a:r>
            <a:r>
              <a:rPr lang="ru-RU" dirty="0" smtClean="0"/>
              <a:t>начале</a:t>
            </a:r>
            <a:r>
              <a:rPr lang="en-US" dirty="0" smtClean="0"/>
              <a:t> XV </a:t>
            </a:r>
            <a:r>
              <a:rPr lang="ru-RU" dirty="0" smtClean="0"/>
              <a:t>вв.</a:t>
            </a:r>
          </a:p>
          <a:p>
            <a:r>
              <a:rPr lang="ru-RU" dirty="0" smtClean="0"/>
              <a:t>Сначала этим делом занимались только монахини (делали цветы из остатков бумаги). Работы посвящались Богу. </a:t>
            </a:r>
          </a:p>
          <a:p>
            <a:r>
              <a:rPr lang="ru-RU" dirty="0" smtClean="0"/>
              <a:t>Затем бумажная пластика стала искусством для дам из богатейших слоев 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36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Сегодня, используя этот материал, можно декорировать  торговые залы, прилавки и витрины магазинов, кафе, стойки и помещения баров и ресторанов, стенды на выставках и помещения для праздников</a:t>
            </a:r>
          </a:p>
          <a:p>
            <a:r>
              <a:rPr lang="ru-RU" dirty="0" smtClean="0"/>
              <a:t>Преимущества материала: невысокая цена, компактность в сложенном виде, небольшой вес, возможность многократного использования, легкость фиксации на любых поверхностях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06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Оригами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Искусство намеков, тонкая грань между законченностью и недосказанностью, умение рассказать без слов</a:t>
            </a:r>
          </a:p>
          <a:p>
            <a:r>
              <a:rPr lang="ru-RU" dirty="0" smtClean="0"/>
              <a:t>Сочетание нескольких простых складок превращает лист бумаги в истинное творение человеческой фантазии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52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техники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Умение понять схему сборки</a:t>
            </a:r>
          </a:p>
          <a:p>
            <a:r>
              <a:rPr lang="ru-RU" dirty="0" smtClean="0"/>
              <a:t>Аккуратность воплощения</a:t>
            </a:r>
          </a:p>
          <a:p>
            <a:r>
              <a:rPr lang="ru-RU" dirty="0" smtClean="0"/>
              <a:t>Точность выполнения каждого шага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419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</TotalTime>
  <Words>320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Бумажное искусство</vt:lpstr>
      <vt:lpstr>История бумажного искусства</vt:lpstr>
      <vt:lpstr>Презентация PowerPoint</vt:lpstr>
      <vt:lpstr>Презентация PowerPoint</vt:lpstr>
      <vt:lpstr>Презентация PowerPoint</vt:lpstr>
      <vt:lpstr>Искусство бумагокручения или бумажной пластики</vt:lpstr>
      <vt:lpstr>Презентация PowerPoint</vt:lpstr>
      <vt:lpstr>Оригами</vt:lpstr>
      <vt:lpstr>Особенности техники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Бумагокручение </vt:lpstr>
      <vt:lpstr>Презентация PowerPoint</vt:lpstr>
      <vt:lpstr>Презентация PowerPoint</vt:lpstr>
      <vt:lpstr>Презентация PowerPoint</vt:lpstr>
      <vt:lpstr>Бумагопластика </vt:lpstr>
      <vt:lpstr>Презентация PowerPoint</vt:lpstr>
      <vt:lpstr>Бумажная живопись (Хандигырим)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Бумажное искусство</dc:title>
  <dc:creator>hp</dc:creator>
  <cp:lastModifiedBy>hp</cp:lastModifiedBy>
  <cp:revision>12</cp:revision>
  <dcterms:created xsi:type="dcterms:W3CDTF">2013-09-19T17:03:19Z</dcterms:created>
  <dcterms:modified xsi:type="dcterms:W3CDTF">2014-06-22T17:38:11Z</dcterms:modified>
</cp:coreProperties>
</file>