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2" r:id="rId5"/>
    <p:sldId id="271" r:id="rId6"/>
    <p:sldId id="273" r:id="rId7"/>
    <p:sldId id="258" r:id="rId8"/>
    <p:sldId id="260" r:id="rId9"/>
    <p:sldId id="261" r:id="rId10"/>
    <p:sldId id="274" r:id="rId11"/>
    <p:sldId id="256" r:id="rId12"/>
    <p:sldId id="262" r:id="rId13"/>
    <p:sldId id="264" r:id="rId14"/>
    <p:sldId id="265" r:id="rId15"/>
    <p:sldId id="259" r:id="rId16"/>
    <p:sldId id="263" r:id="rId17"/>
    <p:sldId id="266" r:id="rId18"/>
    <p:sldId id="26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C601-C0B6-4EC7-94EC-3CA0C91ED0D3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F5E8-136A-4B79-9B50-E71A8C5D2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q=%D1%81%D0%BE%D1%82%D0%BE%D0%B2%D1%8B%D0%B9+%D1%82%D0%B5%D0%BB%D0%B5%D1%84%D0%BE%D0%BD&amp;um=1&amp;hl=ru&amp;newwindow=1&amp;sa=N&amp;biw=1280&amp;bih=626&amp;tbm=isch&amp;tbnid=jdlC3rHe7pmRQM:&amp;imgrefurl=http://kamenskshakhtinskiy.olx.ru/sony-ericsson-w950i-iid-14867255&amp;docid=USMUmafXXbm-1M&amp;imgurl=http://images02.olx.ru/ui/1/77/55/14867255_1.jpg&amp;w=500&amp;h=442&amp;ei=g7gOT5CIC4yg-wav37TvAg&amp;zoom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arl_von_Linde_1868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hyperlink" Target="http://ru.wikipedia.org/wiki/%D0%A4%D0%B0%D0%B9%D0%BB:Television_USS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Rozing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03_%D0%B3%D0%BE%D0%B4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://ru.wikipedia.org/wiki/17_%D0%B4%D0%B5%D0%BA%D0%B0%D0%B1%D1%80%D1%8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B%D0%B0%D0%B9%D0%B5%D1%80-1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ru.wikipedia.org/wiki/%D0%A4%D0%B0%D0%B9%D0%BB:Wrightflyer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u.wikipedia.org/wiki/%D0%A4%D0%B0%D0%B9%D0%BB:Archimedes-screw_one-screw-threads_with-ball_3D-view_animated_small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GodfreyKneller-IsaacNewton-1689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550812">
            <a:off x="598434" y="1713520"/>
            <a:ext cx="60612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</a:rPr>
              <a:t>Физика   сказку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</a:rPr>
              <a:t>с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</a:rPr>
              <a:t>делала   былью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9" y="1500174"/>
            <a:ext cx="9128851" cy="5357826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285728"/>
            <a:ext cx="70008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девочка бежала-бежала, остановилась, приложила ухо к земле и слышит: земля дрожит, трясется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баба-яга гонится, и уж совсем близко.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2.gstatic.com/images?q=tbn:ANd9GcR5EUKSXhwmWw0FU09LkIWPmR5KYGPeEq8UzlcQTrk1urisc6rq"/>
          <p:cNvPicPr>
            <a:picLocks noChangeAspect="1" noChangeArrowheads="1"/>
          </p:cNvPicPr>
          <p:nvPr/>
        </p:nvPicPr>
        <p:blipFill>
          <a:blip r:embed="rId2" cstate="print"/>
          <a:srcRect l="29167" r="29167"/>
          <a:stretch>
            <a:fillRect/>
          </a:stretch>
        </p:blipFill>
        <p:spPr bwMode="auto">
          <a:xfrm>
            <a:off x="7358082" y="2857496"/>
            <a:ext cx="1428760" cy="3429024"/>
          </a:xfrm>
          <a:prstGeom prst="rect">
            <a:avLst/>
          </a:prstGeom>
          <a:noFill/>
        </p:spPr>
      </p:pic>
      <p:pic>
        <p:nvPicPr>
          <p:cNvPr id="5" name="rg_hi" descr="http://t2.gstatic.com/images?q=tbn:ANd9GcTRfEyznXajS85lP7VDYlu72z7KYQyjpiGck_zXpvMbpZ0Qzq5i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peoples.ru/technics/engineer/martin_cooper/cooper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357298"/>
            <a:ext cx="4000500" cy="3086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57224" y="4572008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глава подразделения мобильной связи </a:t>
            </a:r>
            <a:r>
              <a:rPr lang="ru-RU" sz="3200" dirty="0" err="1" smtClean="0"/>
              <a:t>Motorola</a:t>
            </a:r>
            <a:r>
              <a:rPr lang="ru-RU" sz="3200" dirty="0" smtClean="0"/>
              <a:t> </a:t>
            </a:r>
            <a:r>
              <a:rPr lang="ru-RU" sz="3200" b="1" dirty="0" smtClean="0"/>
              <a:t>Мартин Купер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u-mag.narod.ru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679121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214290"/>
            <a:ext cx="5357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6 декабря - День рождения микроволновой печи</a:t>
            </a:r>
            <a:endParaRPr lang="ru-RU" sz="3200" b="1" dirty="0"/>
          </a:p>
        </p:txBody>
      </p:sp>
      <p:pic>
        <p:nvPicPr>
          <p:cNvPr id="8194" name="Picture 2" descr="http://botinok.co.il/sites/default/files/images/dc2dbc5eaf5e1ed33e23840ce91f854c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500306"/>
            <a:ext cx="4773132" cy="37534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6215082"/>
            <a:ext cx="6785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американский инженер </a:t>
            </a:r>
            <a:r>
              <a:rPr lang="ru-RU" sz="3200" b="1" dirty="0" smtClean="0"/>
              <a:t>П. Б. Спенсер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3284529" cy="46058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arl von Linde 186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290"/>
            <a:ext cx="3681803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35782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Первые </a:t>
            </a:r>
            <a:r>
              <a:rPr lang="ru-RU" sz="2400" dirty="0" smtClean="0"/>
              <a:t>холодильники  были </a:t>
            </a:r>
            <a:r>
              <a:rPr lang="ru-RU" sz="2400" dirty="0" smtClean="0"/>
              <a:t>построены швейцарским изобретателем </a:t>
            </a:r>
            <a:r>
              <a:rPr lang="ru-RU" sz="2400" b="1" dirty="0" smtClean="0"/>
              <a:t>Карлом </a:t>
            </a:r>
            <a:r>
              <a:rPr lang="ru-RU" sz="2400" b="1" dirty="0" err="1" smtClean="0"/>
              <a:t>Линдом</a:t>
            </a:r>
            <a:r>
              <a:rPr lang="ru-RU" sz="2400" b="1" dirty="0" smtClean="0"/>
              <a:t> </a:t>
            </a:r>
            <a:r>
              <a:rPr lang="ru-RU" sz="2400" dirty="0" smtClean="0"/>
              <a:t>в 1874 </a:t>
            </a:r>
            <a:r>
              <a:rPr lang="ru-RU" sz="2400" dirty="0" smtClean="0"/>
              <a:t>году.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637"/>
          <a:stretch>
            <a:fillRect/>
          </a:stretch>
        </p:blipFill>
        <p:spPr bwMode="auto">
          <a:xfrm>
            <a:off x="-78541" y="0"/>
            <a:ext cx="92225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501" tIns="42849" rIns="36501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4D1414"/>
                </a:solidFill>
                <a:effectLst/>
                <a:latin typeface="Arial" pitchFamily="34" charset="0"/>
              </a:rPr>
              <a:t>ЛЕГЕНДАРНЫЙ ТВОРЕЦ ТЕЛЕЭКРАНА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1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http://bits.wikimedia.org/skins-1.18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104775"/>
          </a:xfrm>
          <a:prstGeom prst="rect">
            <a:avLst/>
          </a:prstGeom>
          <a:noFill/>
        </p:spPr>
      </p:pic>
      <p:pic>
        <p:nvPicPr>
          <p:cNvPr id="5126" name="Picture 6" descr="http://upload.wikimedia.org/wikipedia/ru/thumb/3/32/Television_USSR.jpg/250px-Television_USSR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643050"/>
            <a:ext cx="404697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714612" y="5143512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Телевизор «17ТН-1/3», СССР, 1939 год</a:t>
            </a:r>
            <a:endParaRPr lang="ru-RU" b="1" dirty="0"/>
          </a:p>
        </p:txBody>
      </p:sp>
      <p:pic>
        <p:nvPicPr>
          <p:cNvPr id="5124" name="Picture 4" descr="ЛЕГЕНДАРНЫЙ ТВОРЕЦ ТЕЛЕЭКРА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00042"/>
            <a:ext cx="2095500" cy="28575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2" name="Picture 2" descr="Roz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28604"/>
            <a:ext cx="2143140" cy="306469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3857628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Б.Л.Розинг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3786190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О. </a:t>
            </a:r>
            <a:r>
              <a:rPr lang="ru-RU" sz="3200" b="1" dirty="0" err="1" smtClean="0"/>
              <a:t>Адамян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786346" cy="63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7215238" cy="480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upload.wikimedia.org/wikipedia/commons/thumb/9/95/Wrightflyer.jpg/400px-Wrightfly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928670"/>
            <a:ext cx="7771498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5929330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полёт </a:t>
            </a:r>
            <a:r>
              <a:rPr lang="ru-RU" dirty="0" smtClean="0">
                <a:hlinkClick r:id="rId6" action="ppaction://hlinkfile" tooltip="Флайер-1"/>
              </a:rPr>
              <a:t>Флайера-1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b="1" dirty="0" smtClean="0">
                <a:hlinkClick r:id="rId7" action="ppaction://hlinkfile" tooltip="17 декабря"/>
              </a:rPr>
              <a:t>17 декабря</a:t>
            </a:r>
            <a:r>
              <a:rPr lang="ru-RU" b="1" dirty="0" smtClean="0"/>
              <a:t> </a:t>
            </a:r>
            <a:r>
              <a:rPr lang="ru-RU" b="1" dirty="0" smtClean="0">
                <a:hlinkClick r:id="rId8" action="ppaction://hlinkfile" tooltip="1903 год"/>
              </a:rPr>
              <a:t>1903 года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пилотирует </a:t>
            </a:r>
            <a:r>
              <a:rPr lang="ru-RU" dirty="0" err="1" smtClean="0"/>
              <a:t>Орвилл</a:t>
            </a:r>
            <a:r>
              <a:rPr lang="ru-RU" dirty="0" smtClean="0"/>
              <a:t>, </a:t>
            </a:r>
            <a:r>
              <a:rPr lang="ru-RU" dirty="0" err="1" smtClean="0"/>
              <a:t>Уилбер</a:t>
            </a:r>
            <a:r>
              <a:rPr lang="ru-RU" dirty="0" smtClean="0"/>
              <a:t> — на земле.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550812">
            <a:off x="598434" y="1713520"/>
            <a:ext cx="60612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</a:rPr>
              <a:t>Физика   сказку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</a:rPr>
              <a:t>с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</a:rPr>
              <a:t>делала   былью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2/22/Archimedes-screw_one-screw-threads_with-ball_3D-view_animated_small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BFDFB"/>
              </a:clrFrom>
              <a:clrTo>
                <a:srgbClr val="FB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32409">
            <a:off x="5150545" y="1588552"/>
            <a:ext cx="3984007" cy="2908327"/>
          </a:xfrm>
          <a:prstGeom prst="rect">
            <a:avLst/>
          </a:prstGeom>
          <a:noFill/>
        </p:spPr>
      </p:pic>
      <p:pic>
        <p:nvPicPr>
          <p:cNvPr id="3" name="Рисунок 2" descr="200px-Domenico-Fetti_Archimedes_1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14422"/>
            <a:ext cx="3929090" cy="52453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3504" y="557214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Подъём предметов с помощью Архимедова винта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древнегреческий ученый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АРХИМЕД</a:t>
            </a:r>
            <a:r>
              <a:rPr lang="ru-RU" sz="2800" dirty="0" smtClean="0"/>
              <a:t> (</a:t>
            </a:r>
            <a:r>
              <a:rPr lang="ru-RU" sz="2800" dirty="0" err="1" smtClean="0"/>
              <a:t>ок</a:t>
            </a:r>
            <a:r>
              <a:rPr lang="ru-RU" sz="2800" dirty="0" smtClean="0"/>
              <a:t>. 287-212 до н.э.)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freyKneller-IsaacNewton-16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34" y="785794"/>
            <a:ext cx="3688798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3357562"/>
            <a:ext cx="4929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великий английский ученый </a:t>
            </a:r>
          </a:p>
          <a:p>
            <a:pPr algn="ctr"/>
            <a:r>
              <a:rPr lang="ru-RU" sz="2800" b="1" dirty="0" smtClean="0"/>
              <a:t>Исаак НЬЮТОН </a:t>
            </a:r>
          </a:p>
          <a:p>
            <a:pPr algn="ctr"/>
            <a:r>
              <a:rPr lang="ru-RU" sz="2800" dirty="0" smtClean="0"/>
              <a:t>(4января 1643-31марта 1727)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57364"/>
            <a:ext cx="3952875" cy="4572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5572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немецкий ученый </a:t>
            </a:r>
          </a:p>
          <a:p>
            <a:pPr algn="ctr"/>
            <a:r>
              <a:rPr lang="ru-RU" sz="2800" b="1" dirty="0" smtClean="0"/>
              <a:t>Вильгельм Конрад РЕНТГЕН </a:t>
            </a:r>
          </a:p>
          <a:p>
            <a:pPr algn="ctr"/>
            <a:r>
              <a:rPr lang="ru-RU" sz="2800" dirty="0" smtClean="0"/>
              <a:t>(27 марта 1845 – 10февраля 1923)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lass-fizika.narod.ru/phys/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6C9"/>
              </a:clrFrom>
              <a:clrTo>
                <a:srgbClr val="EFE6C9">
                  <a:alpha val="0"/>
                </a:srgbClr>
              </a:clrTo>
            </a:clrChange>
          </a:blip>
          <a:srcRect l="4410"/>
          <a:stretch>
            <a:fillRect/>
          </a:stretch>
        </p:blipFill>
        <p:spPr bwMode="auto">
          <a:xfrm>
            <a:off x="571472" y="214290"/>
            <a:ext cx="3096626" cy="4286280"/>
          </a:xfrm>
          <a:prstGeom prst="rect">
            <a:avLst/>
          </a:prstGeom>
          <a:noFill/>
        </p:spPr>
      </p:pic>
      <p:pic>
        <p:nvPicPr>
          <p:cNvPr id="28676" name="Picture 4" descr="http://class-fizika.narod.ru/phys/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8CE"/>
              </a:clrFrom>
              <a:clrTo>
                <a:srgbClr val="EEE8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071678"/>
            <a:ext cx="3071834" cy="42224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5720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Пьер КЮРИ </a:t>
            </a:r>
            <a:r>
              <a:rPr lang="ru-RU" sz="2400" dirty="0" smtClean="0"/>
              <a:t>– французский физик</a:t>
            </a:r>
            <a:endParaRPr lang="en-US" sz="2400" dirty="0" smtClean="0"/>
          </a:p>
          <a:p>
            <a:r>
              <a:rPr lang="ru-RU" sz="2400" dirty="0" smtClean="0"/>
              <a:t>(15мая 1859 – 19апреля 1906)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857232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Мария Склодовская– </a:t>
            </a:r>
          </a:p>
          <a:p>
            <a:r>
              <a:rPr lang="ru-RU" sz="2400" dirty="0" smtClean="0"/>
              <a:t>польский физик и </a:t>
            </a:r>
            <a:r>
              <a:rPr lang="ru-RU" sz="2400" dirty="0" smtClean="0"/>
              <a:t>химик</a:t>
            </a:r>
          </a:p>
          <a:p>
            <a:r>
              <a:rPr lang="ru-RU" sz="2400" dirty="0" smtClean="0"/>
              <a:t>(7ноября1867 - 4июля1934)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42195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072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Михаил Васильевич ЛОМОНОСОВ </a:t>
            </a:r>
          </a:p>
          <a:p>
            <a:pPr algn="ctr"/>
            <a:r>
              <a:rPr lang="ru-RU" sz="3200" dirty="0" smtClean="0"/>
              <a:t>(19 ноября 1711 – 15 апреля 1765)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643338" cy="58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00562" y="2714620"/>
            <a:ext cx="42862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— Ну ладно же! — завопил Людоед. — Вы за это поплатитесь, негодные мальчишки! Эй, жена! Подать мне мои сапоги-скороходы!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Людоед пустился в погоню. Он шагал с одной горки на другую, перепрыгивал через реки, как через ручейки.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рон карл дрей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4214842" cy="585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9190" y="4143380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Барон Карл фон </a:t>
            </a:r>
            <a:r>
              <a:rPr lang="ru-RU" sz="3200" b="1" dirty="0" err="1" smtClean="0"/>
              <a:t>Дрез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nusauto.ru/pa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286676" cy="5315806"/>
          </a:xfrm>
          <a:prstGeom prst="rect">
            <a:avLst/>
          </a:prstGeom>
          <a:noFill/>
        </p:spPr>
      </p:pic>
      <p:pic>
        <p:nvPicPr>
          <p:cNvPr id="11270" name="Picture 6" descr="http://carsguru.net/clf/o/p/opel-mokka_2013_800x600_wallpaper_01.jpg.medium.jpg"/>
          <p:cNvPicPr>
            <a:picLocks noChangeAspect="1" noChangeArrowheads="1"/>
          </p:cNvPicPr>
          <p:nvPr/>
        </p:nvPicPr>
        <p:blipFill>
          <a:blip r:embed="rId3" cstate="print"/>
          <a:srcRect b="11866"/>
          <a:stretch>
            <a:fillRect/>
          </a:stretch>
        </p:blipFill>
        <p:spPr bwMode="auto">
          <a:xfrm>
            <a:off x="785786" y="1142984"/>
            <a:ext cx="776941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214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стас</dc:creator>
  <cp:lastModifiedBy>стас</cp:lastModifiedBy>
  <cp:revision>38</cp:revision>
  <dcterms:created xsi:type="dcterms:W3CDTF">2012-01-12T09:35:14Z</dcterms:created>
  <dcterms:modified xsi:type="dcterms:W3CDTF">2012-01-22T09:11:02Z</dcterms:modified>
</cp:coreProperties>
</file>