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6" r:id="rId2"/>
    <p:sldId id="320" r:id="rId3"/>
    <p:sldId id="322" r:id="rId4"/>
    <p:sldId id="323" r:id="rId5"/>
    <p:sldId id="32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660"/>
  </p:normalViewPr>
  <p:slideViewPr>
    <p:cSldViewPr>
      <p:cViewPr varScale="1">
        <p:scale>
          <a:sx n="35" d="100"/>
          <a:sy n="3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4CC45E-A2BA-4780-B111-8AB1A539CD9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8429684" cy="17145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Тема: « Исследование изменения со временем температуры остывающей воды»</a:t>
            </a:r>
          </a:p>
          <a:p>
            <a:r>
              <a:rPr lang="ru-RU" sz="2400" dirty="0" smtClean="0"/>
              <a:t>8 класс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 1</a:t>
            </a:r>
            <a:endParaRPr lang="ru-RU" dirty="0"/>
          </a:p>
        </p:txBody>
      </p:sp>
      <p:pic>
        <p:nvPicPr>
          <p:cNvPr id="4" name="Picture 3" descr="C:\Users\Ленок\Pictures\школа\i (9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857760"/>
            <a:ext cx="2204371" cy="1543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57224" y="2819400"/>
            <a:ext cx="7786742" cy="32528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Приборы и материалы:</a:t>
            </a:r>
          </a:p>
          <a:p>
            <a:r>
              <a:rPr lang="ru-RU" sz="3600" dirty="0" smtClean="0"/>
              <a:t>стакан, термометр водяной</a:t>
            </a:r>
            <a:r>
              <a:rPr lang="ru-RU" sz="2400" dirty="0" smtClean="0"/>
              <a:t>, </a:t>
            </a:r>
            <a:r>
              <a:rPr lang="ru-RU" sz="3600" dirty="0" smtClean="0"/>
              <a:t>термометр комнатный.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определить температуру </a:t>
            </a:r>
            <a:r>
              <a:rPr lang="ru-RU" dirty="0" err="1" smtClean="0"/>
              <a:t>остыващей</a:t>
            </a:r>
            <a:r>
              <a:rPr lang="ru-RU" dirty="0" smtClean="0"/>
              <a:t> воды, изменяющейся со временем; объяснить полученный 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743200"/>
            <a:ext cx="8286808" cy="354332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3200" dirty="0" smtClean="0"/>
              <a:t>Определить комнатную температуру помещения. </a:t>
            </a:r>
          </a:p>
          <a:p>
            <a:pPr marL="514350" indent="-514350" algn="l"/>
            <a:r>
              <a:rPr lang="ru-RU" sz="3200" dirty="0" smtClean="0"/>
              <a:t>2. Налить в стакан горячую воду, измерить температуру воды.</a:t>
            </a:r>
          </a:p>
          <a:p>
            <a:pPr marL="514350" indent="-514350" algn="l">
              <a:buAutoNum type="arabicPeriod"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</a:t>
            </a:r>
            <a:endParaRPr lang="ru-RU" dirty="0"/>
          </a:p>
        </p:txBody>
      </p:sp>
      <p:pic>
        <p:nvPicPr>
          <p:cNvPr id="1026" name="Picture 2" descr="C:\Users\Ленок\Desktop\картинки школа\i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310187"/>
            <a:ext cx="928688" cy="1547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3.Данные занести в таблицу.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571744"/>
          <a:ext cx="9144000" cy="389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02688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помещения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  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t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      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Начальная температура горячей воды.</a:t>
                      </a: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0                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Температура воды через 10 минут.</a:t>
                      </a: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1           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Температура воды через 20 минут.</a:t>
                      </a: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   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Температура воды через 30 минут.</a:t>
                      </a: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3        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1726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4.Измерить температуру воды через 10, 20, 30 минут. Данные занести в таблицу.</a:t>
            </a:r>
          </a:p>
          <a:p>
            <a:endParaRPr lang="ru-RU" sz="3600" dirty="0" smtClean="0"/>
          </a:p>
          <a:p>
            <a:r>
              <a:rPr lang="ru-RU" sz="3600" dirty="0" smtClean="0"/>
              <a:t>5. Сделать вывод. Построить график зависимости температуры от времени.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</TotalTime>
  <Words>148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Лабораторная работа № 1</vt:lpstr>
      <vt:lpstr>Цель: определить температуру остыващей воды, изменяющейся со временем; объяснить полученный результат</vt:lpstr>
      <vt:lpstr>ХОД РАБОТЫ</vt:lpstr>
      <vt:lpstr>3.Данные занести в таблицу.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Геннадий Гордеев</dc:title>
  <dc:creator>User</dc:creator>
  <cp:lastModifiedBy>Ленок</cp:lastModifiedBy>
  <cp:revision>59</cp:revision>
  <dcterms:created xsi:type="dcterms:W3CDTF">2012-04-07T16:21:53Z</dcterms:created>
  <dcterms:modified xsi:type="dcterms:W3CDTF">2012-09-21T16:57:36Z</dcterms:modified>
</cp:coreProperties>
</file>