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84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71" r:id="rId13"/>
    <p:sldId id="270" r:id="rId14"/>
    <p:sldId id="269" r:id="rId15"/>
    <p:sldId id="274" r:id="rId16"/>
    <p:sldId id="273" r:id="rId17"/>
    <p:sldId id="272" r:id="rId18"/>
    <p:sldId id="277" r:id="rId19"/>
    <p:sldId id="276" r:id="rId20"/>
    <p:sldId id="275" r:id="rId21"/>
    <p:sldId id="280" r:id="rId22"/>
    <p:sldId id="279" r:id="rId23"/>
    <p:sldId id="278" r:id="rId24"/>
    <p:sldId id="283" r:id="rId25"/>
    <p:sldId id="282" r:id="rId26"/>
    <p:sldId id="281" r:id="rId27"/>
    <p:sldId id="266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60"/>
  </p:normalViewPr>
  <p:slideViewPr>
    <p:cSldViewPr>
      <p:cViewPr>
        <p:scale>
          <a:sx n="66" d="100"/>
          <a:sy n="66" d="100"/>
        </p:scale>
        <p:origin x="-701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9147403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 bwMode="invGray">
          <a:xfrm>
            <a:off x="-382" y="1728216"/>
            <a:ext cx="9144647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gray">
          <a:xfrm flipV="1">
            <a:off x="0" y="5590646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 bwMode="invGray">
          <a:xfrm flipV="1">
            <a:off x="-52" y="5780270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B2AAEE-0ECC-4F9E-94C1-A5210D63F3AE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CA5813-3A47-4C55-A2C5-485AA4AF00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 bwMode="invGray">
          <a:xfrm>
            <a:off x="-52" y="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9144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 bwMode="invGray">
          <a:xfrm>
            <a:off x="-382" y="228600"/>
            <a:ext cx="9144381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reeform 5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52" y="-1972"/>
            <a:ext cx="9150672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11B2AAEE-0ECC-4F9E-94C1-A5210D63F3AE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11B2AAEE-0ECC-4F9E-94C1-A5210D63F3AE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196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 bwMode="invGray">
          <a:xfrm>
            <a:off x="-52" y="0"/>
            <a:ext cx="9153196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AAEE-0ECC-4F9E-94C1-A5210D63F3AE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5813-3A47-4C55-A2C5-485AA4AF0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lick01.begun.ru/click.jsp?url=HgRrONrT0tPyaftcXD5JbpfXGTT7sAhbTOwprSUCPvgCXpjDLwLOlYFKeHsXnWJG*QuZSGENoGCy1NywWKSs8s6Rw9cNr35YKD2Sa4bjUYzcIJeOx5sToq2oSJiLfKOfh8JYXwo7obWPN*SnDrMrkv8UTV-B*RrTSnrN3x0GBkJ7mUcloo2UZT3U36qaDVekZ0N8xyKgpb3Ld4YB0giUGGzO5u3mSib46JLjGRi8MMvAmbtSsb7k4YpSKg-8MdubqJEJLJEnwUOsszLEeyOsDUN5uUug9L5ZLH2KEfA24OZtM5fxPE9yPZ1JLbvrhnod7qCf-btNi6uBPm1ED8iRG96u36U-QcWheoyW7EBIs-aXOPRG9bGQt8zOEjsjP1WSRg5PNVxEszbunLQj&amp;eurl%5b%5d=HgRrOLKzsrO729Sj2zApJgEGtW*YrM-B0IQrpZ4g6uF3Ny7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Ключ 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вашему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успеху….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ГКУ РХ «Центр для несовершеннолетних»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воспитатель :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Е.В.Попова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http://kid.ru/problems/344-1.jpg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2420888"/>
            <a:ext cx="4572000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4896544" cy="27363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ладонь используется для указания, просьбы, приказа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ладонь находится снизу, такой жест воспринимается как покровительствующий или как указание, иногда жестокое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Наблюдение № </a:t>
            </a:r>
            <a:r>
              <a:rPr lang="ru-RU" i="1" dirty="0" smtClean="0"/>
              <a:t>2</a:t>
            </a: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3861048"/>
            <a:ext cx="4896544" cy="2663577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Совет № 2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Старайтесь высказывать свои указания и пожелания с помощью жеста, когда ладонь находится вверху. Не используйте “указующий” жест, т. е. с помощью указательного пальца, так как это всегда приводит к негативной реакции.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://kid.ru/problems/345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96952"/>
            <a:ext cx="3024336" cy="24482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052736"/>
            <a:ext cx="5508104" cy="352839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Установлено, что существуют три типа рукопожатий. Одно из них является доминирующим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другом рукопожатии ваша ладонь обращена кверху — это покорное рукопожатие.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оптимальный вариант — равноправное рукопожатие, где обе ладони находятся в одинаковых позициях.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Наблюдение № </a:t>
            </a:r>
            <a:r>
              <a:rPr lang="ru-RU" i="1" dirty="0" smtClean="0"/>
              <a:t>3</a:t>
            </a: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437112"/>
            <a:ext cx="6552728" cy="2420888"/>
          </a:xfrm>
        </p:spPr>
        <p:txBody>
          <a:bodyPr>
            <a:normAutofit fontScale="62500" lnSpcReduction="20000"/>
          </a:bodyPr>
          <a:lstStyle/>
          <a:p>
            <a:r>
              <a:rPr lang="ru-RU" sz="2600" i="1" dirty="0" smtClean="0"/>
              <a:t>Совет № 3 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Не пользуйтесь доминирующим рукопожатием, так как можете потерять партнера. Старайтесь изменить положение, если сами попали под доминирующее рукопожатие.</a:t>
            </a:r>
          </a:p>
          <a:p>
            <a:r>
              <a:rPr lang="ru-RU" sz="2600" dirty="0" smtClean="0"/>
              <a:t>Если вы пришли в гости, первым руку для рукопожатия предлагает хозяин дома. Если он этого не делает, не настаивайте, ограничьтесь кивком головы. </a:t>
            </a:r>
            <a:r>
              <a:rPr lang="ru-RU" sz="2600" i="1" dirty="0" smtClean="0"/>
              <a:t/>
            </a:r>
            <a:br>
              <a:rPr lang="ru-RU" sz="2600" i="1" dirty="0" smtClean="0"/>
            </a:br>
            <a:r>
              <a:rPr lang="ru-RU" sz="2600" i="1" dirty="0" smtClean="0"/>
              <a:t/>
            </a:r>
            <a:br>
              <a:rPr lang="ru-RU" sz="2600" i="1" dirty="0" smtClean="0"/>
            </a:br>
            <a:endParaRPr lang="ru-RU" sz="2600" dirty="0" smtClean="0"/>
          </a:p>
          <a:p>
            <a:endParaRPr lang="ru-RU" dirty="0"/>
          </a:p>
        </p:txBody>
      </p:sp>
      <p:pic>
        <p:nvPicPr>
          <p:cNvPr id="9" name="Содержимое 8" descr="http://kid.ru/problems/344-2.jpg"/>
          <p:cNvPicPr>
            <a:picLocks noGrp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40768"/>
            <a:ext cx="2916936" cy="1872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4680520" cy="316835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пальцы рук сцеплены, то это показывает разочарование и желание его скрыть. Отрицательное отношение выражают все три способа сцепления пальцев.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Разница только в силе разочарования.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Наблюдение № </a:t>
            </a:r>
            <a:r>
              <a:rPr lang="ru-RU" i="1" dirty="0" smtClean="0"/>
              <a:t>4</a:t>
            </a: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077072"/>
            <a:ext cx="5040560" cy="2447553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Совет № 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ваш собеседник таким образом сложил руки, попробуйте “расслабить” его жест, покажите свои ладони открыто, спокойно измените позу на располагающую.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8" name="Содержимое 7" descr="http://kid.ru/problems/347-1.jpg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24744"/>
            <a:ext cx="3707904" cy="4680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268760"/>
            <a:ext cx="4644008" cy="3528392"/>
          </a:xfrm>
        </p:spPr>
        <p:txBody>
          <a:bodyPr>
            <a:normAutofit fontScale="850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Если ваш собеседник прикрывает рот рукой, когда говорит сам, значит, он старается сказать вам неправду. Если ж он прикрывает рот рукой, когда говорите вы, скорее всего, он не верит вам и считает, что вы его обманываете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Прикосновение рук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Наблюдение </a:t>
            </a:r>
            <a:r>
              <a:rPr lang="ru-RU" i="1" dirty="0"/>
              <a:t>№ 1</a:t>
            </a: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653136"/>
            <a:ext cx="5040560" cy="1871489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Совет № 1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вы заметили, что при ваших словах собеседник прикрыл рот рукой, то попросите его высказать свои возражения и задать вопросы. Это поможет вашему собеседнику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http://psyfactor.org/lib/i/vit/gr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412776"/>
            <a:ext cx="3561682" cy="4789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124744"/>
            <a:ext cx="5076056" cy="345638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Такое же значение имеет прикосновение руки к носу.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движение маскирует обман говорящего или неискренность слушающего. Таким же образом обманывающий человек может трогать веко, отводить взгляд в сторону, проводить пальцами под глазами.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Наблюдение № </a:t>
            </a:r>
            <a:r>
              <a:rPr lang="ru-RU" i="1" dirty="0" smtClean="0"/>
              <a:t>2</a:t>
            </a: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653136"/>
            <a:ext cx="5040560" cy="1871489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Совет № 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даже вы постараетесь скрыть эти жесты, ваш взгляд и натянутая улыбка, ваша напряженность выдадут вас. Поэтому лучше не обманывать.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338" name="Picture 2" descr="http://ic3.static.km.ru/img/71930~0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88840"/>
            <a:ext cx="3445373" cy="33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124744"/>
            <a:ext cx="4572000" cy="244827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Прикосновение к ушам или к уху чаще всего предполагает, что ваш собеседник устал слушать.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Наблюдение № </a:t>
            </a:r>
            <a:r>
              <a:rPr lang="ru-RU" i="1" dirty="0" smtClean="0"/>
              <a:t>3</a:t>
            </a: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3717033"/>
            <a:ext cx="4464496" cy="2376264"/>
          </a:xfrm>
        </p:spPr>
        <p:txBody>
          <a:bodyPr>
            <a:normAutofit fontScale="77500" lnSpcReduction="20000"/>
          </a:bodyPr>
          <a:lstStyle/>
          <a:p>
            <a:r>
              <a:rPr lang="ru-RU" sz="2900" i="1" dirty="0" smtClean="0"/>
              <a:t>Совет № 3</a:t>
            </a:r>
          </a:p>
          <a:p>
            <a:r>
              <a:rPr lang="ru-RU" sz="2900" i="1" dirty="0" smtClean="0"/>
              <a:t> </a:t>
            </a:r>
            <a:r>
              <a:rPr lang="ru-RU" sz="2900" dirty="0" smtClean="0"/>
              <a:t>Дайте возможность вашему собеседнику высказаться или переведите разговор на другую тему</a:t>
            </a:r>
            <a:r>
              <a:rPr lang="ru-RU" dirty="0" smtClean="0"/>
              <a:t>.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http://kid.ru/problems/351-1.jpg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8800"/>
            <a:ext cx="3240360" cy="381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124744"/>
            <a:ext cx="4860032" cy="345638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Прикосновение к шее, почесывание боковой ее части или оттягивание воротничка говорит, что ваш собеседник не согласен с вами. Таким образом он протестует.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Наблюдение № </a:t>
            </a:r>
            <a:r>
              <a:rPr lang="ru-RU" i="1" dirty="0" smtClean="0"/>
              <a:t>4</a:t>
            </a: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005064"/>
            <a:ext cx="4896544" cy="2519561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Совет № 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Попросите своего собеседника, чтобы он уточнил детали или повторил уже сказанное. Если человек вас обманывает, он не сможет дальше вести свою хитрую игру.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http://kid.ru/problems/351-2.jpg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8800"/>
            <a:ext cx="3168352" cy="3096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124744"/>
            <a:ext cx="5076056" cy="302433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человек держит пальцы во рту или старается грызть карандаш, если он подносит ко рту разные предметы (ручки, сигареты, фломастеры), то, скорее всего, ваш собеседник расстроен и требует одобрения и поддержки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Наблюдение № </a:t>
            </a:r>
            <a:r>
              <a:rPr lang="ru-RU" i="1" dirty="0" smtClean="0"/>
              <a:t>5</a:t>
            </a: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941168"/>
            <a:ext cx="4824536" cy="1583457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Совет № 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Когда у вашего собеседника появится такой жест, необходимо поддержать его или заверить, что все идет хорошо. </a:t>
            </a:r>
            <a:endParaRPr lang="ru-RU" dirty="0"/>
          </a:p>
        </p:txBody>
      </p:sp>
      <p:pic>
        <p:nvPicPr>
          <p:cNvPr id="7" name="Содержимое 6" descr="http://kid.ru/problems/352-1.jpg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84784"/>
            <a:ext cx="3168352" cy="324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124744"/>
            <a:ext cx="5364088" cy="331236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Существуют жесты, которые обозначают скуку. Все они сводятся к одному — подпиранию подбородка рукой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при этом он другой рукой постукивает по столу пальцами или под столом ногами, то это свидетельствует о нетерпении, о нежелании слушать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Наблюдение № </a:t>
            </a:r>
            <a:r>
              <a:rPr lang="ru-RU" i="1" dirty="0" smtClean="0"/>
              <a:t>6</a:t>
            </a: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437112"/>
            <a:ext cx="4824536" cy="2087513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Совет № 6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Постарайтесь увлечь человека беседой, а если не получится, то завершайте разговор, так как смысла в нем уже нет.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8" name="Содержимое 7" descr="http://kid.ru/problems/353-1.jpg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2811720" cy="3889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124744"/>
            <a:ext cx="5076056" cy="3168352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Оценочная поза представляет собой попирание щеки сжатыми в кулак пальцами, а указательный палец при этом упирается в висок.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Если человек теряет интерес, то его поза изменяется: голова будет опираться на основание ладони, хотя палец останется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Наблюдение № </a:t>
            </a:r>
            <a:r>
              <a:rPr lang="ru-RU" i="1" dirty="0" smtClean="0"/>
              <a:t>7</a:t>
            </a: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221088"/>
            <a:ext cx="4824536" cy="2303537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Совет № 7</a:t>
            </a:r>
          </a:p>
          <a:p>
            <a:r>
              <a:rPr lang="ru-RU" dirty="0" smtClean="0"/>
              <a:t> Простой способ избавиться от критического настроя собеседника — это дать человеку что-нибудь в руки или постараться увлечь его разговором.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" name="Содержимое 7" descr="http://kid.ru/problems/353-2.jpg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696" y="3905672"/>
            <a:ext cx="2736304" cy="29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kid.ru/problems/354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340768"/>
            <a:ext cx="2736304" cy="2664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Вербальное и невербальное общение: ключи к вашему успеху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общение вербальное и невербальное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791619"/>
            <a:ext cx="4038600" cy="2692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843691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Общение – это сложный социально-психологический процесс достижения взаимопонимания между людьми. Основными его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3"/>
              </a:rPr>
              <a:t>инструментами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являются вербальные и невербальные средства общения</a:t>
            </a:r>
            <a:r>
              <a:rPr lang="ru-RU" sz="2600" dirty="0" smtClean="0"/>
              <a:t>.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124744"/>
            <a:ext cx="5076056" cy="324036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Первое, характерное положение рук на груди — это обыкновенное скрещивание. Это означает оборонное и негативное состояние человека.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Скорее всего, ваш собеседник со скрещенными руками не воспринимает большую часть информации.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Руки-барьеры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Наблюдение № 1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509120"/>
            <a:ext cx="4824536" cy="2015505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Совет №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Если вы увидели, что ваш собеседник скрестил на груди руки, сделайте вывод, что он с вами не согласен, даже если уверяет в обратном.</a:t>
            </a:r>
          </a:p>
          <a:p>
            <a:endParaRPr lang="ru-RU" dirty="0"/>
          </a:p>
        </p:txBody>
      </p:sp>
      <p:pic>
        <p:nvPicPr>
          <p:cNvPr id="8" name="Содержимое 7" descr="http://kid.ru/problems/356-2.jpg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72816"/>
            <a:ext cx="2520280" cy="3744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124744"/>
            <a:ext cx="5076056" cy="324036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при скрещенных руках кисти рук впиваются в предплечье, то человек, скорее всего, сдерживает отрицательные эмоции, свою нервозность. Если же руки лежат на предплечьях расслабленно, то такой человек, скорее всего, выражает превосходство над окружающими.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Наблюдение № 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509120"/>
            <a:ext cx="4824536" cy="2015505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Совет № 2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Если вы научитесь распознавать жесты окружающих вас людей, то сможете увидеть, когда необходимо произвести серию жестов и изменить разговор.</a:t>
            </a:r>
            <a:endParaRPr lang="ru-RU" dirty="0"/>
          </a:p>
        </p:txBody>
      </p:sp>
      <p:pic>
        <p:nvPicPr>
          <p:cNvPr id="7" name="Содержимое 6" descr="http://kid.ru/problems/357-1.jpg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060848"/>
            <a:ext cx="3528392" cy="31683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http://kid.ru/problems/358-1.jpg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3851920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980728"/>
            <a:ext cx="5436096" cy="33843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Иногда люди замещают полный жест скрещения рук на частичный. В этом случае только одна рука помещается поперек тела, зацепившись за другую руку. Это тоже барьер</a:t>
            </a:r>
            <a:r>
              <a:rPr lang="ru-RU" dirty="0" smtClean="0"/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Такой барьер используется в обществе незнакомых людей, при неуверенности в себе. </a:t>
            </a: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Наблюдение № 4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797152"/>
            <a:ext cx="4824536" cy="1727473"/>
          </a:xfrm>
        </p:spPr>
        <p:txBody>
          <a:bodyPr>
            <a:normAutofit fontScale="70000" lnSpcReduction="20000"/>
          </a:bodyPr>
          <a:lstStyle/>
          <a:p>
            <a:r>
              <a:rPr lang="ru-RU" sz="2900" i="1" dirty="0" smtClean="0"/>
              <a:t>Совет № 4</a:t>
            </a:r>
          </a:p>
          <a:p>
            <a:r>
              <a:rPr lang="ru-RU" sz="2900" dirty="0" smtClean="0"/>
              <a:t>Помогите справиться своему собеседнику со стрессовой ситуацией уверениями в правильности его поведения. Поддержите вашего партнера. </a:t>
            </a:r>
          </a:p>
          <a:p>
            <a:endParaRPr lang="ru-RU" i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critube.com/files/limba/rusa/294_poze/image192.gif"/>
          <p:cNvPicPr>
            <a:picLocks noChangeAspect="1" noChangeArrowheads="1"/>
          </p:cNvPicPr>
          <p:nvPr/>
        </p:nvPicPr>
        <p:blipFill>
          <a:blip r:embed="rId2" cstate="print"/>
          <a:srcRect b="6427"/>
          <a:stretch>
            <a:fillRect/>
          </a:stretch>
        </p:blipFill>
        <p:spPr bwMode="auto">
          <a:xfrm>
            <a:off x="4427984" y="2060848"/>
            <a:ext cx="4464496" cy="4104456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124744"/>
            <a:ext cx="5364088" cy="237626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Скрещенные ноги — это тоже барьер в общении людей. Но этот жест также несет негативную окраску, попытку обороны</a:t>
            </a:r>
            <a:r>
              <a:rPr lang="ru-RU" dirty="0" smtClean="0"/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Ноги-барьеры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Наблюдение № 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365104"/>
            <a:ext cx="4320480" cy="2159521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Если ваш собеседник в процессе переговоров принял такую позу, Стоит дать ему высказаться, обязательно покажите ему свои ладони и сами примите расслабляющую позу.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60954" y="3582343"/>
            <a:ext cx="1866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1F6299"/>
                </a:solidFill>
              </a:rPr>
              <a:t>Совет №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196752"/>
            <a:ext cx="4499992" cy="187220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человек сидит, обхватив ногу руками, его, скорее всего, будет тяжело переубедить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Наблюдение № 2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509120"/>
            <a:ext cx="4824536" cy="2015505"/>
          </a:xfrm>
        </p:spPr>
        <p:txBody>
          <a:bodyPr>
            <a:normAutofit fontScale="77500" lnSpcReduction="20000"/>
          </a:bodyPr>
          <a:lstStyle/>
          <a:p>
            <a:r>
              <a:rPr lang="ru-RU" sz="2900" i="1" dirty="0" smtClean="0"/>
              <a:t>Совет № 2</a:t>
            </a:r>
          </a:p>
          <a:p>
            <a:endParaRPr lang="ru-RU" i="1" dirty="0" smtClean="0"/>
          </a:p>
          <a:p>
            <a:r>
              <a:rPr lang="ru-RU" dirty="0" smtClean="0"/>
              <a:t>Это признак очень упрямого человека, который требует к себе особого подхода. Будьте к нему особенно внимательны, старайтесь расположить его к себе.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http://kid.ru/problems/359-1.jpg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4824"/>
            <a:ext cx="3528392" cy="36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980728"/>
            <a:ext cx="5436096" cy="3384376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человек перекрещивает ноги, когда стоит, то, вероятно, он находится в компании малознакомых ему людей, где чувствует себя неуютно.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 его собеседников также перекрещены руки, напряжено лицо, то, вероятно, им очень тяжело общаться, даже если они стараются этого не показать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Наблюдение № 3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797152"/>
            <a:ext cx="5112568" cy="1872208"/>
          </a:xfrm>
        </p:spPr>
        <p:txBody>
          <a:bodyPr>
            <a:normAutofit fontScale="77500" lnSpcReduction="20000"/>
          </a:bodyPr>
          <a:lstStyle/>
          <a:p>
            <a:r>
              <a:rPr lang="ru-RU" sz="2900" i="1" dirty="0" smtClean="0"/>
              <a:t>Совет № 3</a:t>
            </a:r>
          </a:p>
          <a:p>
            <a:r>
              <a:rPr lang="ru-RU" dirty="0" smtClean="0"/>
              <a:t>Когда вы хотите познакомиться с новыми людьми, откажитесь от скрещивания ног и рук — это поможет наладить более тесный контакт. 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http://kid.ru/problems/360-1.jpg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628800"/>
            <a:ext cx="1944216" cy="4320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980728"/>
            <a:ext cx="5076056" cy="33843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человек находится в оборонной позиции, он может выразить это с помощью сведенных вместе лодыжек. </a:t>
            </a: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Наблюдение № 4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293096"/>
            <a:ext cx="4824536" cy="2231529"/>
          </a:xfrm>
        </p:spPr>
        <p:txBody>
          <a:bodyPr>
            <a:normAutofit fontScale="85000" lnSpcReduction="20000"/>
          </a:bodyPr>
          <a:lstStyle/>
          <a:p>
            <a:r>
              <a:rPr lang="ru-RU" sz="2600" i="1" dirty="0" smtClean="0"/>
              <a:t>Совет №4</a:t>
            </a:r>
          </a:p>
          <a:p>
            <a:r>
              <a:rPr lang="ru-RU" sz="2600" dirty="0" smtClean="0"/>
              <a:t> Если вы хотите, чтобы волнение вашего собеседника пропало, подойдите и сядьте так, чтобы вас не разделял стол, и беседа примет более откровенный характер.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http://kid.ru/problems/360-2.jpg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72816"/>
            <a:ext cx="2232248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Несколько </a:t>
            </a:r>
            <a:r>
              <a:rPr lang="ru-RU" i="1" dirty="0"/>
              <a:t>разрозненных жестов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07904" y="1628801"/>
            <a:ext cx="4824536" cy="2808311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Наблюдение№1Если вы сталкиваетесь с человеком, который любит сидеть на стуле верхом, то будьте уверены в том, что этот человек пользуется стулом, как щитом от словесного нападения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4005064"/>
            <a:ext cx="4464496" cy="239541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СОВЕТ№1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Для того чтобы “разоружить”, нейтрализовать “седока”, необходимо вести беседу, встав рядом с вашим собеседником и смотря на него сверху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 descr="http://kid.ru/problems/361-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3024336" cy="3446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Наблюдение № 2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-180528" y="1556792"/>
            <a:ext cx="5832648" cy="273630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Когда собеседник с вами не согласен, он может собирать с себя несуществующие ворсинки, пользуясь методом вытеснения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неустраивающей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информации. Этот жест сигнализирует, что собеседник не согласен с тем, что здесь говорится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149081"/>
            <a:ext cx="500404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Совет № 2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Откиньтесь на спинку стула, руки поверните ладонями вверх и попросите своего собеседника высказать свое мнение о предмете разговора. Если он соглашается с вами, спросите: “Что не устраивает вас в нашей беседе?”.  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Рисунок 5" descr="http://kid.ru/problems/362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04864"/>
            <a:ext cx="2520280" cy="3436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688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ваш собеседник держит голову прямо, то, вероятнее всего, он относится нейтрально к тому, что вы ему говорите.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вместе с этим использует оценочный жест, то скоро он будет способен принять решение.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человек склонил голову набок, это позволяет сказать, что он заинтересовался разговором.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голова наклонена вниз, то, очевидно, человек испытывает недовольство происходящим, он критично настроен, и у вас будут проблемы в общении с этим собеседником.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Наблюдение № 3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44008" y="1801368"/>
            <a:ext cx="4042792" cy="45262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этим все более-менее понятно, но мы ведь общаемся не только при помощи голоса. Большинство наших «сообщений» мы передаем при помощи невербального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способа общения.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Вербальное средство – это речь.</a:t>
            </a:r>
            <a:endParaRPr lang="ru-RU" dirty="0"/>
          </a:p>
        </p:txBody>
      </p:sp>
      <p:pic>
        <p:nvPicPr>
          <p:cNvPr id="25602" name="Picture 2" descr="http://im7-tub-ru.yandex.net/i?id=113285824-0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4465789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01368"/>
            <a:ext cx="3322712" cy="4526280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Невербальное общение – или язык тела – включает в себя нашу мимику, жесты, зрительный контакт, позы тела и даже особенности интонаций нашего голоса.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Невербальное общение – язык тела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img0.liveinternet.ru/images/attach/b/0/19654/19654136_Bidstrup_Orator.gif"/>
          <p:cNvPicPr>
            <a:picLocks noChangeAspect="1" noChangeArrowheads="1"/>
          </p:cNvPicPr>
          <p:nvPr/>
        </p:nvPicPr>
        <p:blipFill>
          <a:blip r:embed="rId2" cstate="print"/>
          <a:srcRect b="31766"/>
          <a:stretch>
            <a:fillRect/>
          </a:stretch>
        </p:blipFill>
        <p:spPr bwMode="auto">
          <a:xfrm>
            <a:off x="3539974" y="1772816"/>
            <a:ext cx="5278664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Это может показаться невероятным, но все, что мы говорим, несет только 7% информации. Гораздо более важно выражение нашего лица (55%), тон голоса (38%) и другие формы выражения, связанные с языком тела.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22312"/>
          </a:xfrm>
        </p:spPr>
        <p:txBody>
          <a:bodyPr/>
          <a:lstStyle/>
          <a:p>
            <a:r>
              <a:rPr lang="ru-RU" dirty="0"/>
              <a:t>Язык тела «звучит» громко и ясно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8457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1.Повторение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они могут повторять, подтверждать устное сообщение человека.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2.Противоречие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они могут не совпадать с тем, что говорит человек, и даже полностью противоречить сказанному. Например, глаза человека могут выдать его печаль, даже если он пытается шутить.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3.Замена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они могут заменить собой устное послание. Например, пожатие плечами заменит слова «я не знаю».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4.Дополнение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они могут добавлять или дополнять устное послание. Начальник, который похлопывает подчиненного по плечу в дополнение к похвале, тем самым увеличивает воздействие положительного сообщения.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5.Акцентирование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они могут подчеркнуть слова. Например, можно хлопнуть ладонью по столу, подчеркивая свое несогласие, произнося резкое «нет!».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Невербальные коммуникации могут выполнять пять функций: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2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683568" y="1340768"/>
            <a:ext cx="8064896" cy="4987007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Особенно важно «выравнивать», объединять все виды общения, если вы хотите построить успешный бизнес или сделать хорошую карьеру.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вы не будете помнить о пяти функциях невербальных средств коммуникации и не станете следить за языком своего тела, вы не сможете производить хорошего впечатления на окружающих, не сможете создавать делового отношения, основанного на доверии.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Тактика </a:t>
            </a:r>
            <a:r>
              <a:rPr lang="ru-RU" dirty="0"/>
              <a:t>общения с помощью жестов 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038600" cy="4464496"/>
          </a:xfrm>
        </p:spPr>
        <p:txBody>
          <a:bodyPr>
            <a:norm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Ладонь. Кисти рук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Ладони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человека всегда считались уязвимым местом, поэтому их открытость отождествлялась с искренностью, честностью, преданностью.</a:t>
            </a:r>
          </a:p>
        </p:txBody>
      </p:sp>
      <p:pic>
        <p:nvPicPr>
          <p:cNvPr id="20482" name="Picture 2" descr="http://goroskoplet.ru/wp-content/uploads/2012/12/wpid-x_b5400ff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3835915" cy="3880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618856" cy="316835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ваш собеседник откровенен с вами, он открывает свои ладони полностью или частично. Если же он обманывает, то, скорее всего, спрячет ладони или за спиной, или в карманах, или скрестит руки на груди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Наблюдение № 1</a:t>
            </a:r>
            <a:endParaRPr lang="ru-RU" dirty="0"/>
          </a:p>
        </p:txBody>
      </p:sp>
      <p:sp>
        <p:nvSpPr>
          <p:cNvPr id="12" name="Текст 9"/>
          <p:cNvSpPr>
            <a:spLocks noGrp="1"/>
          </p:cNvSpPr>
          <p:nvPr>
            <p:ph type="body" sz="quarter" idx="3"/>
          </p:nvPr>
        </p:nvSpPr>
        <p:spPr>
          <a:xfrm>
            <a:off x="251520" y="4653136"/>
            <a:ext cx="5040560" cy="1871489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Совет № 1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Выработайте у себя привычку при беседе держать ладони открытыми, так как это поможет искренне разговаривать с вашим собеседником.</a:t>
            </a:r>
            <a:endParaRPr lang="ru-RU" dirty="0"/>
          </a:p>
        </p:txBody>
      </p:sp>
      <p:pic>
        <p:nvPicPr>
          <p:cNvPr id="19458" name="Picture 2" descr="http://befocus.ru/images/stories/2013/05/ch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844824"/>
            <a:ext cx="3384376" cy="4512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щение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Общение</Template>
  <TotalTime>198</TotalTime>
  <Words>1352</Words>
  <Application>Microsoft Office PowerPoint</Application>
  <PresentationFormat>Экран (4:3)</PresentationFormat>
  <Paragraphs>106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Общение</vt:lpstr>
      <vt:lpstr>Ключ к вашему успеху….</vt:lpstr>
      <vt:lpstr>Вербальное и невербальное общение: ключи к вашему успеху </vt:lpstr>
      <vt:lpstr>Вербальное средство – это речь.</vt:lpstr>
      <vt:lpstr>Невербальное общение – язык тела</vt:lpstr>
      <vt:lpstr>Язык тела «звучит» громко и ясно </vt:lpstr>
      <vt:lpstr>Невербальные коммуникации могут выполнять пять функций:</vt:lpstr>
      <vt:lpstr>Презентация PowerPoint</vt:lpstr>
      <vt:lpstr> Тактика общения с помощью жестов   </vt:lpstr>
      <vt:lpstr>Наблюдение № 1</vt:lpstr>
      <vt:lpstr>Наблюдение № 2</vt:lpstr>
      <vt:lpstr>Наблюдение № 3</vt:lpstr>
      <vt:lpstr>Наблюдение № 4</vt:lpstr>
      <vt:lpstr>Прикосновение рук  Наблюдение № 1</vt:lpstr>
      <vt:lpstr>Наблюдение № 2</vt:lpstr>
      <vt:lpstr>Наблюдение № 3</vt:lpstr>
      <vt:lpstr>Наблюдение № 4</vt:lpstr>
      <vt:lpstr>Наблюдение № 5</vt:lpstr>
      <vt:lpstr>Наблюдение № 6</vt:lpstr>
      <vt:lpstr>Наблюдение № 7</vt:lpstr>
      <vt:lpstr>  Руки-барьеры  Наблюдение № 1  </vt:lpstr>
      <vt:lpstr>  Наблюдение № 2 </vt:lpstr>
      <vt:lpstr>  Наблюдение № 4  </vt:lpstr>
      <vt:lpstr>  Ноги-барьеры  Наблюдение № 1 </vt:lpstr>
      <vt:lpstr>  Наблюдение № 2  </vt:lpstr>
      <vt:lpstr>  Наблюдение № 3  </vt:lpstr>
      <vt:lpstr>  Наблюдение № 4  </vt:lpstr>
      <vt:lpstr>  Несколько разрозненных жестов   </vt:lpstr>
      <vt:lpstr>Наблюдение № 2  </vt:lpstr>
      <vt:lpstr>Наблюдение № 3 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Ключи к вашему успеху….</dc:title>
  <dc:creator>Елена</dc:creator>
  <cp:lastModifiedBy>Елена</cp:lastModifiedBy>
  <cp:revision>23</cp:revision>
  <dcterms:created xsi:type="dcterms:W3CDTF">2013-10-30T18:12:16Z</dcterms:created>
  <dcterms:modified xsi:type="dcterms:W3CDTF">2014-06-05T10:06:51Z</dcterms:modified>
</cp:coreProperties>
</file>