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6" r:id="rId4"/>
    <p:sldId id="272" r:id="rId5"/>
    <p:sldId id="262" r:id="rId6"/>
    <p:sldId id="260" r:id="rId7"/>
    <p:sldId id="261" r:id="rId8"/>
    <p:sldId id="275" r:id="rId9"/>
    <p:sldId id="278" r:id="rId10"/>
    <p:sldId id="258" r:id="rId11"/>
    <p:sldId id="266" r:id="rId12"/>
    <p:sldId id="267" r:id="rId13"/>
    <p:sldId id="268" r:id="rId14"/>
    <p:sldId id="269" r:id="rId15"/>
    <p:sldId id="271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5CD8E5-0F11-45C6-9BEB-A5FBA34F2582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707715-3490-416D-8BD8-A52EA71C8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78C33-F24E-4AAA-AC01-DDAF9B5F24A6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4F553-A397-49A2-81E8-F19CA5C08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4CB080D1-2B60-4BD3-B04B-DD7856647FC1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DE768EB-ECBB-4C6D-AEF9-E40A5B258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0E910-02A2-4794-B862-BD63D792F36C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4C6E1A-ED9C-4AC2-BF4A-CB108A7C90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0014C-D811-4D64-892B-5CB35217919C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36F46D-A1FB-44F8-87EC-BBED07F7B4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7BD8D7C-4E6A-4280-B7E3-DFEE8A3BA370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D65E947-FE46-45A1-8330-F729B729C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B66DFDD-379F-4CE1-BBEE-2B3403AB7004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951EE81-C0EC-4429-AEFF-C281C57924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D9FE-CB3F-4757-A671-AAD3B23AFC63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14EE54-6B00-4CA5-969F-38C8C1D82B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06EBF-6E49-4C6E-83DB-339414E01DD2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4DE0AA-3D69-460D-A9BA-64123538A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A7C53-BE86-47F1-8F78-2C9D4E7B2AD1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E862D1-5386-4B81-8452-ABA81B3E8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A706903-6E07-4E37-A19C-2D15A36CDB02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A72AA9-36BF-4C79-AA6F-7CB1DC2BA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1E1682-AC16-4A63-A57A-A4A2063526B8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E8BB1E-590B-404B-80BB-B3483211E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286279"/>
          </a:xfrm>
          <a:solidFill>
            <a:srgbClr val="7030A0"/>
          </a:solidFill>
        </p:spPr>
        <p:txBody>
          <a:bodyPr/>
          <a:lstStyle/>
          <a:p>
            <a:r>
              <a:rPr lang="ru-RU" sz="6600" dirty="0" smtClean="0"/>
              <a:t>  </a:t>
            </a:r>
            <a:r>
              <a:rPr lang="en-US" sz="6600" dirty="0" smtClean="0"/>
              <a:t>Sport in </a:t>
            </a:r>
            <a:r>
              <a:rPr lang="en-US" sz="6600" dirty="0" err="1" smtClean="0"/>
              <a:t>Yakutia</a:t>
            </a:r>
            <a:endParaRPr lang="ru-RU" sz="6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69689" y="2967335"/>
            <a:ext cx="540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Sport in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Yakutia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Every spring, autumn, thousands of citizens-take part in a marathon, running. This running has  </a:t>
            </a:r>
            <a:r>
              <a:rPr lang="en-US" sz="1800" b="1" i="1" dirty="0" smtClean="0"/>
              <a:t>“</a:t>
            </a:r>
            <a:r>
              <a:rPr lang="en-US" sz="1800" b="1" i="1" dirty="0" err="1" smtClean="0"/>
              <a:t>Kross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natsii</a:t>
            </a:r>
            <a:r>
              <a:rPr lang="en-US" sz="1800" b="1" i="1" dirty="0" smtClean="0"/>
              <a:t>’ </a:t>
            </a:r>
            <a:r>
              <a:rPr lang="en-US" sz="1800" dirty="0" smtClean="0"/>
              <a:t>Our schoolchildren, teachers take part  every autumn  in this </a:t>
            </a:r>
            <a:r>
              <a:rPr lang="en-US" sz="1800" dirty="0" err="1" smtClean="0"/>
              <a:t>compteitions</a:t>
            </a:r>
            <a:r>
              <a:rPr lang="en-US" sz="1800" dirty="0" smtClean="0"/>
              <a:t>.  </a:t>
            </a:r>
            <a:endParaRPr lang="ru-RU" sz="1800" dirty="0" smtClean="0"/>
          </a:p>
        </p:txBody>
      </p:sp>
      <p:pic>
        <p:nvPicPr>
          <p:cNvPr id="4099" name="Picture 2" descr="C:\Documents and Settings\Кеша\Рабочий стол\Мои документы\Мои документы\Мои рисунки\Новая папка (2)\177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4927600" cy="26908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Кеша\Рабочий стол\Мои документы\Мои документы\Мои рисунки\Ася 2008\P11301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3314"/>
            <a:ext cx="3910012" cy="2932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2" name="Picture 2" descr="C:\Documents and Settings\Кеша\Рабочий стол\Мои документы\Мои документы\Мои рисунки\Ася 2008\кросс наций 2008\IMG_0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000108"/>
            <a:ext cx="3803364" cy="2852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Кеша\Рабочий стол\Мои документы\Мои документы\Мои рисунки\Ася 2008\кросс наций 2008\P92003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857628"/>
            <a:ext cx="3615475" cy="271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National  sports are part of  traditional </a:t>
            </a:r>
            <a:r>
              <a:rPr lang="en-US" sz="2400" b="1" dirty="0" err="1" smtClean="0"/>
              <a:t>Sakha</a:t>
            </a:r>
            <a:r>
              <a:rPr lang="en-US" sz="2400" b="1" dirty="0" smtClean="0"/>
              <a:t> culture. The sports include </a:t>
            </a:r>
            <a:r>
              <a:rPr lang="en-US" sz="2400" b="1" dirty="0" err="1" smtClean="0"/>
              <a:t>khapsagai</a:t>
            </a:r>
            <a:r>
              <a:rPr lang="en-US" sz="2400" b="1" dirty="0" smtClean="0"/>
              <a:t>(form of wrestling.)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khapsagai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.  It is testing  strength, will-power, speed and flexibility</a:t>
            </a:r>
            <a:endParaRPr lang="ru-RU" dirty="0"/>
          </a:p>
        </p:txBody>
      </p:sp>
      <p:pic>
        <p:nvPicPr>
          <p:cNvPr id="23554" name="Picture 2" descr="C:\Documents and Settings\Кеша\Рабочий стол\Мои документы\Мои документы\Мои рисунки\Новая папка (2)\177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831" y="2438400"/>
            <a:ext cx="2881737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C:\Documents and Settings\Кеша\Рабочий стол\Мои документы\Мои документы\Мои рисунки\Новая папка (2)\177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940" y="2438400"/>
            <a:ext cx="3545519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There are three kinds of </a:t>
            </a:r>
            <a:r>
              <a:rPr lang="en-US" sz="3600" b="1" dirty="0" err="1" smtClean="0"/>
              <a:t>nationale</a:t>
            </a:r>
            <a:r>
              <a:rPr lang="en-US" sz="3600" b="1" dirty="0" smtClean="0"/>
              <a:t>  jumping sports(</a:t>
            </a:r>
            <a:r>
              <a:rPr lang="en-US" sz="3600" b="1" dirty="0" err="1" smtClean="0"/>
              <a:t>kylyy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ystanga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kuobach</a:t>
            </a:r>
            <a:r>
              <a:rPr lang="en-US" sz="3600" b="1" dirty="0" smtClean="0"/>
              <a:t>)</a:t>
            </a:r>
            <a:endParaRPr lang="ru-RU" sz="3600" b="1" dirty="0"/>
          </a:p>
        </p:txBody>
      </p:sp>
      <p:pic>
        <p:nvPicPr>
          <p:cNvPr id="3074" name="Picture 2" descr="C:\Documents and Settings\Кеша\Рабочий стол\Мои документы\Мои документы\Мои рисунки\Новая папка (2)\179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07852"/>
            <a:ext cx="5882132" cy="379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sakha</a:t>
            </a:r>
            <a:r>
              <a:rPr lang="en-US" sz="3600" b="1" dirty="0" smtClean="0"/>
              <a:t> people like </a:t>
            </a:r>
            <a:r>
              <a:rPr lang="en-US" sz="3600" b="1" dirty="0" err="1" smtClean="0"/>
              <a:t>mas</a:t>
            </a:r>
            <a:r>
              <a:rPr lang="en-US" sz="3600" b="1" dirty="0" smtClean="0"/>
              <a:t>-wrestling(stick pulling). We like  </a:t>
            </a:r>
            <a:r>
              <a:rPr lang="en-US" sz="3600" b="1" dirty="0" err="1" smtClean="0"/>
              <a:t>mas</a:t>
            </a:r>
            <a:r>
              <a:rPr lang="en-US" sz="3600" b="1" dirty="0" smtClean="0"/>
              <a:t>-wrestling too .</a:t>
            </a:r>
            <a:endParaRPr lang="ru-RU" sz="3600" b="1" dirty="0"/>
          </a:p>
        </p:txBody>
      </p:sp>
      <p:pic>
        <p:nvPicPr>
          <p:cNvPr id="24580" name="Picture 4" descr="C:\Documents and Settings\Кеша\Рабочий стол\Мои документы\Мои документы\Мои рисунки\Новая папка2\Нэлки Эмэрэн\21 марта\SV300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395782" cy="2919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1" name="Picture 5" descr="C:\Documents and Settings\Кеша\Мои документы\PDVD_056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00174"/>
            <a:ext cx="4357693" cy="2905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4" name="Picture 2" descr="C:\Documents and Settings\Кеша\Рабочий стол\Мои документы\Мои документы\Ася (G)\P10202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857628"/>
            <a:ext cx="3667108" cy="2750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Mas</a:t>
            </a:r>
            <a:r>
              <a:rPr lang="en-US" dirty="0" smtClean="0"/>
              <a:t>-wrestling. The best  </a:t>
            </a:r>
            <a:r>
              <a:rPr lang="en-US" dirty="0" err="1" smtClean="0"/>
              <a:t>mas</a:t>
            </a:r>
            <a:r>
              <a:rPr lang="en-US" dirty="0" smtClean="0"/>
              <a:t>-wrestler in </a:t>
            </a:r>
            <a:r>
              <a:rPr lang="en-US" dirty="0" err="1" smtClean="0"/>
              <a:t>Jakutia</a:t>
            </a:r>
            <a:r>
              <a:rPr lang="en-US" dirty="0" smtClean="0"/>
              <a:t> is </a:t>
            </a:r>
            <a:r>
              <a:rPr lang="en-US" dirty="0" err="1" smtClean="0"/>
              <a:t>Nikolay</a:t>
            </a:r>
            <a:r>
              <a:rPr lang="en-US" dirty="0" smtClean="0"/>
              <a:t> </a:t>
            </a:r>
            <a:r>
              <a:rPr lang="en-US" dirty="0" err="1" smtClean="0"/>
              <a:t>Kolodko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Mas</a:t>
            </a:r>
            <a:r>
              <a:rPr lang="en-US" dirty="0" smtClean="0"/>
              <a:t>-wrestler </a:t>
            </a:r>
            <a:r>
              <a:rPr lang="en-US" dirty="0" err="1" smtClean="0"/>
              <a:t>Nikolay</a:t>
            </a:r>
            <a:r>
              <a:rPr lang="en-US" dirty="0" smtClean="0"/>
              <a:t> </a:t>
            </a:r>
            <a:r>
              <a:rPr lang="en-US" dirty="0" err="1" smtClean="0"/>
              <a:t>D,yakonov</a:t>
            </a:r>
            <a:endParaRPr lang="ru-RU" dirty="0"/>
          </a:p>
        </p:txBody>
      </p:sp>
      <p:pic>
        <p:nvPicPr>
          <p:cNvPr id="8" name="Picture 2" descr="C:\Documents and Settings\Кеша\Рабочий стол\Мои документы\Мои документы\Мои рисунки\Новая папка (2)\177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571744"/>
            <a:ext cx="368617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603" name="Picture 3" descr="C:\Documents and Settings\Кеша\Рабочий стол\Мои документы\Мои документы\Мои рисунки\Новая папка (2)\177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3529584" cy="2555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C:\Documents and Settings\Кеша\Рабочий стол\Мои документы\Мои документы\Мои рисунки\Новая папка (2)\17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572008"/>
            <a:ext cx="29908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other popular native kinds of sport are </a:t>
            </a:r>
            <a:r>
              <a:rPr lang="en-US" sz="3600" b="1" dirty="0" smtClean="0"/>
              <a:t>tipping the stick,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46195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tug of war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archery(shooting with a bow and arrows)</a:t>
            </a:r>
            <a:endParaRPr lang="ru-RU" sz="2400" dirty="0"/>
          </a:p>
        </p:txBody>
      </p:sp>
      <p:pic>
        <p:nvPicPr>
          <p:cNvPr id="26627" name="Picture 3" descr="C:\Documents and Settings\Кеша\Рабочий стол\Мои документы\Мои документы\Мои рисунки\Новая папка (2)\178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1594" y="2714620"/>
            <a:ext cx="2664998" cy="266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Documents and Settings\Кеша\Рабочий стол\Мои документы\Мои документы\Ася (G)\P10505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77177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400" dirty="0" smtClean="0"/>
              <a:t>The Republic   hosted  the children of Asia International Games in the  1996, 200</a:t>
            </a:r>
            <a:r>
              <a:rPr lang="ru-RU" sz="1400" dirty="0" smtClean="0"/>
              <a:t>0</a:t>
            </a:r>
            <a:r>
              <a:rPr lang="en-US" sz="1400" dirty="0" smtClean="0"/>
              <a:t>,2004,2008/ The aim of the games is to promote  peach and friendship  among  the children  of the Asian-Pacific  countries.</a:t>
            </a:r>
            <a:endParaRPr lang="ru-RU" sz="1400" dirty="0" smtClean="0"/>
          </a:p>
        </p:txBody>
      </p:sp>
      <p:pic>
        <p:nvPicPr>
          <p:cNvPr id="11267" name="Picture 2" descr="C:\Documents and Settings\Кеша\Рабочий стол\Мои документы\Мои документы\Мои рисунки\Новая папка (2)\17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262312" cy="2703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3" descr="C:\Documents and Settings\Кеша\Рабочий стол\Мои документы\Мои документы\Мои рисунки\Новая папка (2)\17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857625"/>
            <a:ext cx="4197350" cy="2657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4" descr="C:\Documents and Settings\Кеша\Рабочий стол\Мои документы\Мои документы\Мои рисунки\Новая папка (2)\178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4500563"/>
            <a:ext cx="2722562" cy="198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5" descr="C:\Documents and Settings\Кеша\Рабочий стол\Мои документы\Мои документы\Мои рисунки\Кеша\03072008(00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1071563"/>
            <a:ext cx="4295775" cy="3221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Necessary conditions for attracting people to active  and regular  physical training and sport are created  by the state </a:t>
            </a:r>
            <a:r>
              <a:rPr lang="en-US" sz="1800" b="1" dirty="0" err="1" smtClean="0"/>
              <a:t>Comittee</a:t>
            </a:r>
            <a:r>
              <a:rPr lang="en-US" sz="1800" b="1" dirty="0" smtClean="0"/>
              <a:t> of Sport.</a:t>
            </a:r>
            <a:endParaRPr lang="ru-RU" sz="1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2928926" cy="6400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Charman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of state Physical Training and Sport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Comitee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Sakha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Republick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Yakutia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 M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Gulyaev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14744" y="1071546"/>
            <a:ext cx="4972056" cy="64294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morning exercises in the open air in the squares of Yakutsk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Documents and Settings\Кеша\Рабочий стол\Мои документы\Мои документы\Мои рисунки\Новая папка (2)\179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1613" y="2000240"/>
            <a:ext cx="2821115" cy="219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Documents and Settings\Кеша\Рабочий стол\Мои документы\Мои документы\Мои рисунки\Новая папка (2)\179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0938" y="2000240"/>
            <a:ext cx="3220867" cy="216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Documents and Settings\Кеша\Рабочий стол\Мои документы\Мои документы\Мои рисунки\Новая папка (2)\179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643182"/>
            <a:ext cx="2098675" cy="305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C:\Documents and Settings\Кеша\Рабочий стол\Мои документы\Мои документы\Мои рисунки\Новая папка (2)\17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357694"/>
            <a:ext cx="3217286" cy="216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990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dirty="0" smtClean="0"/>
              <a:t>«</a:t>
            </a:r>
            <a:r>
              <a:rPr lang="en-US" sz="2400" b="1" i="1" u="sng" dirty="0" smtClean="0"/>
              <a:t>Sport for all</a:t>
            </a:r>
            <a:r>
              <a:rPr lang="ru-RU" sz="2400" b="1" i="1" u="sng" dirty="0" smtClean="0"/>
              <a:t>»</a:t>
            </a:r>
            <a:r>
              <a:rPr lang="en-US" sz="2400" b="1" i="1" u="sng" dirty="0" smtClean="0"/>
              <a:t>  </a:t>
            </a:r>
            <a:r>
              <a:rPr lang="en-US" sz="2400" dirty="0" smtClean="0"/>
              <a:t>has recently become a motto of everyday life.   Physical  education,  which  includes  sport Is compulsory  subject in all schools, colleges  and universities. Basketball, football,  volleyball and chess  competitions  are held  among   schoolchildren.</a:t>
            </a:r>
            <a:endParaRPr lang="ru-RU" sz="2400" dirty="0" smtClean="0"/>
          </a:p>
        </p:txBody>
      </p:sp>
      <p:pic>
        <p:nvPicPr>
          <p:cNvPr id="3075" name="Picture 4" descr="C:\Documents and Settings\Кеша\Рабочий стол\Мои документы\Мои документы\Мои рисунки\Валентина 2008\P1130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2071688"/>
            <a:ext cx="4000500" cy="3000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6" descr="C:\Documents and Settings\Кеша\Рабочий стол\Мои документы\Мои документы\Мои рисунки\Ася 2008\P1040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14554"/>
            <a:ext cx="3857625" cy="2892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Documents and Settings\Кеша\Рабочий стол\Мои документы\Мои документы\Ася (G)\P10505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4357694"/>
            <a:ext cx="3124128" cy="2343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43446"/>
            <a:ext cx="8153400" cy="28575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           the </a:t>
            </a:r>
            <a:r>
              <a:rPr lang="en-US" sz="2000" b="1" dirty="0" err="1" smtClean="0"/>
              <a:t>Tuymaada</a:t>
            </a:r>
            <a:r>
              <a:rPr lang="en-US" sz="2000" b="1" dirty="0" smtClean="0"/>
              <a:t> Stadium,                         the </a:t>
            </a:r>
            <a:r>
              <a:rPr lang="en-US" sz="2000" b="1" dirty="0" err="1" smtClean="0"/>
              <a:t>Samorodok</a:t>
            </a:r>
            <a:r>
              <a:rPr lang="en-US" sz="2000" b="1" dirty="0" smtClean="0"/>
              <a:t> swimming pool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428604"/>
            <a:ext cx="3929058" cy="571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Sports college of the   Olympic reserve in Yakutsk,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43636" y="214290"/>
            <a:ext cx="2786082" cy="4286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Institute  for Physical  Education  and Sports in </a:t>
            </a:r>
            <a:r>
              <a:rPr lang="en-US" dirty="0" err="1" smtClean="0"/>
              <a:t>Churapcha</a:t>
            </a:r>
            <a:endParaRPr lang="ru-RU" dirty="0"/>
          </a:p>
        </p:txBody>
      </p:sp>
      <p:pic>
        <p:nvPicPr>
          <p:cNvPr id="7" name="Picture 2" descr="C:\Documents and Settings\Кеша\Рабочий стол\Мои документы\Мои документы\Мои рисунки\Новая папка (2)\179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3886200" cy="248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6" descr="C:\Documents and Settings\Кеша\Рабочий стол\Мои документы\Мои документы\Мои рисунки\Новая папка (2)\179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785794"/>
            <a:ext cx="2580914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5" descr="C:\Documents and Settings\Кеша\Рабочий стол\Мои документы\Мои документы\Мои рисунки\Новая папка (2)\179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072074"/>
            <a:ext cx="2611439" cy="1518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3" descr="C:\Documents and Settings\Кеша\Рабочий стол\Мои документы\Мои документы\Мои рисунки\Новая папка (2)\179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5000636"/>
            <a:ext cx="2468563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071934" y="214290"/>
            <a:ext cx="2000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1200" b="1" dirty="0" smtClean="0"/>
              <a:t>Institute  for  </a:t>
            </a:r>
            <a:r>
              <a:rPr lang="en-US" sz="1200" b="1" dirty="0" err="1" smtClean="0"/>
              <a:t>Physiche</a:t>
            </a:r>
            <a:r>
              <a:rPr lang="en-US" sz="1200" b="1" dirty="0" smtClean="0"/>
              <a:t>  Education  and Training  at the </a:t>
            </a:r>
            <a:r>
              <a:rPr lang="en-US" sz="1200" b="1" dirty="0" err="1" smtClean="0"/>
              <a:t>Sacha</a:t>
            </a:r>
            <a:r>
              <a:rPr lang="en-US" sz="1200" b="1" dirty="0" smtClean="0"/>
              <a:t> State University  were all  opened  during  the last decade.</a:t>
            </a:r>
            <a:br>
              <a:rPr lang="en-US" sz="1200" b="1" dirty="0" smtClean="0"/>
            </a:br>
            <a:r>
              <a:rPr lang="en-US" sz="1200" b="1" dirty="0" smtClean="0"/>
              <a:t>All the necessary  conditions  for sport and recreational development  have been created  in the republic, with such sports facilities as the </a:t>
            </a:r>
            <a:r>
              <a:rPr lang="en-US" sz="1200" b="1" dirty="0" err="1" smtClean="0"/>
              <a:t>Tuymaada</a:t>
            </a:r>
            <a:r>
              <a:rPr lang="en-US" sz="1200" b="1" dirty="0" smtClean="0"/>
              <a:t> Stadium, the </a:t>
            </a:r>
            <a:r>
              <a:rPr lang="en-US" sz="1200" b="1" dirty="0" err="1" smtClean="0"/>
              <a:t>Elley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Bootur</a:t>
            </a:r>
            <a:r>
              <a:rPr lang="en-US" sz="1200" b="1" dirty="0" smtClean="0"/>
              <a:t> Ice Palace with an ice skating rink, the 50 years of Victory sports palace, the </a:t>
            </a:r>
            <a:r>
              <a:rPr lang="en-US" sz="1200" b="1" dirty="0" err="1" smtClean="0"/>
              <a:t>Samorodok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Dolgun</a:t>
            </a:r>
            <a:r>
              <a:rPr lang="en-US" sz="1200" b="1" dirty="0" smtClean="0"/>
              <a:t> swimming pools, the </a:t>
            </a:r>
            <a:r>
              <a:rPr lang="en-US" sz="1200" b="1" dirty="0" err="1" smtClean="0"/>
              <a:t>Yunost</a:t>
            </a:r>
            <a:r>
              <a:rPr lang="en-US" sz="1200" b="1" dirty="0" smtClean="0"/>
              <a:t>  students sports centre in Yakutsk. </a:t>
            </a:r>
            <a:endParaRPr lang="ru-RU" sz="12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In the </a:t>
            </a:r>
            <a:r>
              <a:rPr lang="en-US" sz="2700" b="1" dirty="0" smtClean="0"/>
              <a:t>1964</a:t>
            </a:r>
            <a:r>
              <a:rPr lang="en-US" sz="2700" dirty="0" smtClean="0"/>
              <a:t> the first  sports  boarding school  was opened  in the rural  area of </a:t>
            </a:r>
            <a:r>
              <a:rPr lang="en-US" sz="2700" b="1" dirty="0" err="1" smtClean="0"/>
              <a:t>Churapcha</a:t>
            </a:r>
            <a:r>
              <a:rPr lang="en-US" sz="2700" b="1" dirty="0" smtClean="0"/>
              <a:t>.</a:t>
            </a:r>
            <a:r>
              <a:rPr lang="en-US" sz="2700" dirty="0" smtClean="0"/>
              <a:t>   The </a:t>
            </a:r>
            <a:r>
              <a:rPr lang="en-US" sz="2700" dirty="0" err="1" smtClean="0"/>
              <a:t>Churapcha</a:t>
            </a:r>
            <a:r>
              <a:rPr lang="en-US" sz="2700" dirty="0" smtClean="0"/>
              <a:t> </a:t>
            </a:r>
            <a:r>
              <a:rPr lang="en-US" sz="2700" dirty="0" err="1" smtClean="0"/>
              <a:t>sportschool</a:t>
            </a:r>
            <a:r>
              <a:rPr lang="en-US" sz="2700" dirty="0" smtClean="0"/>
              <a:t> </a:t>
            </a:r>
            <a:r>
              <a:rPr lang="ru-RU" sz="2700" dirty="0" err="1" smtClean="0"/>
              <a:t>а</a:t>
            </a:r>
            <a:r>
              <a:rPr lang="en-US" sz="2700" dirty="0" err="1" smtClean="0"/>
              <a:t>fter</a:t>
            </a:r>
            <a:r>
              <a:rPr lang="en-US" sz="2700" dirty="0" smtClean="0"/>
              <a:t> </a:t>
            </a:r>
            <a:r>
              <a:rPr lang="en-US" sz="2700" dirty="0" err="1" smtClean="0"/>
              <a:t>Dmitriy</a:t>
            </a:r>
            <a:r>
              <a:rPr lang="en-US" sz="2700" dirty="0" smtClean="0"/>
              <a:t> </a:t>
            </a:r>
            <a:r>
              <a:rPr lang="en-US" sz="2700" dirty="0" err="1" smtClean="0"/>
              <a:t>Korkin</a:t>
            </a:r>
            <a:r>
              <a:rPr lang="en-US" sz="2700" dirty="0" smtClean="0"/>
              <a:t> is </a:t>
            </a:r>
            <a:r>
              <a:rPr lang="en-US" sz="2700" dirty="0" err="1" smtClean="0"/>
              <a:t>wellknown</a:t>
            </a:r>
            <a:r>
              <a:rPr lang="en-US" sz="2700" dirty="0" smtClean="0"/>
              <a:t> for our wrestler.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 smtClean="0"/>
              <a:t>Dmitriy</a:t>
            </a:r>
            <a:r>
              <a:rPr lang="en-US" dirty="0" smtClean="0"/>
              <a:t> </a:t>
            </a:r>
            <a:r>
              <a:rPr lang="en-US" dirty="0" err="1" smtClean="0"/>
              <a:t>Korkin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first master of sport wrestler Vladimir </a:t>
            </a:r>
            <a:r>
              <a:rPr lang="en-US" dirty="0" err="1" smtClean="0"/>
              <a:t>Danilov</a:t>
            </a:r>
            <a:endParaRPr lang="ru-RU" dirty="0"/>
          </a:p>
        </p:txBody>
      </p:sp>
      <p:pic>
        <p:nvPicPr>
          <p:cNvPr id="7" name="Picture 2" descr="C:\Documents and Settings\Кеша\Рабочий стол\Мои документы\Мои документы\Мои рисунки\Новая папка (2)\177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928934"/>
            <a:ext cx="1993392" cy="2660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 descr="C:\Documents and Settings\Кеша\Рабочий стол\Мои документы\Мои документы\Мои рисунки\Новая папка (2)\177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2928934"/>
            <a:ext cx="1952244" cy="2660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0" name="Picture 2" descr="C:\Documents and Settings\Кеша\Рабочий стол\Мои документы\Мои документы\Мои рисунки\Новая папка (2)\179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928934"/>
            <a:ext cx="3136900" cy="2414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There are three Olympic  champion  in the 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Olympics in Montreal. They are </a:t>
            </a:r>
            <a:r>
              <a:rPr lang="en-US" sz="2000" b="1" dirty="0" err="1" smtClean="0"/>
              <a:t>Pavel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Pinigin</a:t>
            </a:r>
            <a:r>
              <a:rPr lang="en-US" sz="2000" b="1" dirty="0" smtClean="0"/>
              <a:t>, Roman </a:t>
            </a:r>
            <a:r>
              <a:rPr lang="en-US" sz="2000" b="1" dirty="0" err="1" smtClean="0"/>
              <a:t>Dmitriev</a:t>
            </a:r>
            <a:r>
              <a:rPr lang="en-US" sz="2000" b="1" dirty="0" smtClean="0"/>
              <a:t>, Alexander </a:t>
            </a:r>
            <a:r>
              <a:rPr lang="en-US" sz="2000" b="1" dirty="0" err="1" smtClean="0"/>
              <a:t>Ivanov</a:t>
            </a:r>
            <a:endParaRPr lang="ru-RU" sz="2000" b="1" dirty="0" smtClean="0"/>
          </a:p>
        </p:txBody>
      </p:sp>
      <p:pic>
        <p:nvPicPr>
          <p:cNvPr id="10243" name="Picture 2" descr="C:\Documents and Settings\Кеша\Рабочий стол\Мои документы\Мои документы\Мои рисунки\Новая папка (2)\17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2720975" cy="40370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4" name="Picture 3" descr="C:\Documents and Settings\Кеша\Рабочий стол\Мои документы\Мои документы\Мои рисунки\Новая папка (2)\17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1357313"/>
            <a:ext cx="3122612" cy="4416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 descr="C:\Documents and Settings\Кеша\Рабочий стол\Мои документы\Мои документы\Мои рисунки\Новая папка (2)\179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4572008"/>
            <a:ext cx="3182945" cy="2142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5286375"/>
            <a:ext cx="8229600" cy="1143000"/>
          </a:xfrm>
        </p:spPr>
        <p:txBody>
          <a:bodyPr/>
          <a:lstStyle/>
          <a:p>
            <a:pPr algn="l"/>
            <a:r>
              <a:rPr lang="en-US" sz="2000" b="1" dirty="0" smtClean="0"/>
              <a:t>The Republic is  proud of its  </a:t>
            </a:r>
            <a:r>
              <a:rPr lang="en-US" sz="2000" b="1" dirty="0" err="1" smtClean="0"/>
              <a:t>worldchampions</a:t>
            </a:r>
            <a:r>
              <a:rPr lang="en-US" sz="2000" b="1" dirty="0" smtClean="0"/>
              <a:t>-free style  wrestlers</a:t>
            </a:r>
            <a:r>
              <a:rPr lang="en-US" sz="2000" b="1" i="1" dirty="0" smtClean="0"/>
              <a:t> German </a:t>
            </a:r>
            <a:r>
              <a:rPr lang="en-US" sz="2000" b="1" i="1" dirty="0" err="1" smtClean="0"/>
              <a:t>Kontoev</a:t>
            </a:r>
            <a:r>
              <a:rPr lang="en-US" sz="2000" b="1" i="1" dirty="0" smtClean="0"/>
              <a:t>, Leonid </a:t>
            </a:r>
            <a:r>
              <a:rPr lang="en-US" sz="2000" b="1" i="1" dirty="0" err="1" smtClean="0"/>
              <a:t>Spiridonov</a:t>
            </a:r>
            <a:r>
              <a:rPr lang="en-US" sz="2000" b="1" dirty="0" smtClean="0"/>
              <a:t>, boxer and three-time European Champion </a:t>
            </a:r>
            <a:r>
              <a:rPr lang="en-US" sz="2000" b="1" i="1" dirty="0" err="1" smtClean="0"/>
              <a:t>Georgiy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Balakshin</a:t>
            </a:r>
            <a:r>
              <a:rPr lang="en-US" sz="2000" b="1" i="1" dirty="0" smtClean="0"/>
              <a:t>, </a:t>
            </a:r>
            <a:endParaRPr lang="ru-RU" sz="2000" i="1" dirty="0" smtClean="0"/>
          </a:p>
        </p:txBody>
      </p:sp>
      <p:pic>
        <p:nvPicPr>
          <p:cNvPr id="6147" name="Picture 3" descr="C:\Documents and Settings\Кеша\Рабочий стол\Мои документы\Мои документы\Мои рисунки\Новая папка (2)\17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142875"/>
            <a:ext cx="1743075" cy="339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еша\Рабочий стол\Мои документы\Мои документы\Мои рисунки\Новая папка (2)\17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285750"/>
            <a:ext cx="2206625" cy="346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6" descr="C:\Documents and Settings\Кеша\Рабочий стол\Мои документы\Мои документы\Мои рисунки\Новая папка (2)\177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57188"/>
            <a:ext cx="2162175" cy="3382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8" descr="C:\Documents and Settings\Кеша\Рабочий стол\Мои документы\Мои документы\Мои рисунки\Новая папка (2)\177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4000500"/>
            <a:ext cx="3101975" cy="1281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9" descr="C:\Documents and Settings\Кеша\Рабочий стол\Мои документы\Мои документы\Мои рисунки\Новая папка (2)\177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500438"/>
            <a:ext cx="2463800" cy="1674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11" descr="C:\Documents and Settings\Кеша\Рабочий стол\Мои документы\Мои документы\Мои рисунки\Кеша\WRESТLIN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143248"/>
            <a:ext cx="21685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athleets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Nadezda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Karasyova</a:t>
            </a:r>
            <a:r>
              <a:rPr lang="en-US" sz="2800" b="1" i="1" dirty="0" smtClean="0"/>
              <a:t>, Tatyana </a:t>
            </a:r>
            <a:r>
              <a:rPr lang="en-US" sz="2800" b="1" i="1" dirty="0" err="1" smtClean="0"/>
              <a:t>Zhirkova</a:t>
            </a:r>
            <a:endParaRPr lang="ru-RU" sz="2800" i="1" dirty="0" smtClean="0"/>
          </a:p>
        </p:txBody>
      </p:sp>
      <p:pic>
        <p:nvPicPr>
          <p:cNvPr id="7171" name="Picture 2" descr="C:\Documents and Settings\Кеша\Рабочий стол\Мои документы\Мои документы\Мои рисунки\Новая папка (2)\177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143116"/>
            <a:ext cx="2884488" cy="3433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3" descr="C:\Documents and Settings\Кеша\Рабочий стол\Мои документы\Мои документы\Мои рисунки\Новая папка (2)\177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714488"/>
            <a:ext cx="2720975" cy="441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Кеша\Рабочий стол\Мои документы\Мои документы\Мои рисунки\Новая папка (2)\17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714488"/>
            <a:ext cx="2637374" cy="464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boxer </a:t>
            </a:r>
            <a:r>
              <a:rPr lang="en-US" i="1" dirty="0" err="1" smtClean="0"/>
              <a:t>Oksana</a:t>
            </a:r>
            <a:r>
              <a:rPr lang="en-US" i="1" dirty="0" smtClean="0"/>
              <a:t> </a:t>
            </a:r>
            <a:r>
              <a:rPr lang="en-US" i="1" dirty="0" err="1" smtClean="0"/>
              <a:t>Vasileva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paraolympic</a:t>
            </a:r>
            <a:r>
              <a:rPr lang="en-US" i="1" dirty="0" smtClean="0"/>
              <a:t> </a:t>
            </a:r>
            <a:r>
              <a:rPr lang="en-US" dirty="0" smtClean="0"/>
              <a:t>champion swimmer </a:t>
            </a:r>
            <a:r>
              <a:rPr lang="en-US" i="1" dirty="0" err="1" smtClean="0"/>
              <a:t>Nastya</a:t>
            </a:r>
            <a:r>
              <a:rPr lang="en-US" i="1" dirty="0" smtClean="0"/>
              <a:t> </a:t>
            </a:r>
            <a:r>
              <a:rPr lang="en-US" i="1" dirty="0" err="1" smtClean="0"/>
              <a:t>Diodorova</a:t>
            </a:r>
            <a:endParaRPr lang="ru-RU" dirty="0"/>
          </a:p>
        </p:txBody>
      </p:sp>
      <p:pic>
        <p:nvPicPr>
          <p:cNvPr id="7" name="Picture 4" descr="C:\Documents and Settings\Кеша\Рабочий стол\Мои документы\Мои документы\Мои рисунки\Новая папка (2)\178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1704" y="2523744"/>
            <a:ext cx="2221992" cy="341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Кеша\Рабочий стол\Мои документы\Мои документы\Мои рисунки\Новая папка (2)\179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2721559"/>
            <a:ext cx="3886200" cy="30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Basketball, football,  volleyball and chess  competitions  are held  among   schoolchildren and grown-ups.</a:t>
            </a:r>
            <a:endParaRPr lang="ru-RU" sz="2400" dirty="0"/>
          </a:p>
        </p:txBody>
      </p:sp>
      <p:pic>
        <p:nvPicPr>
          <p:cNvPr id="7" name="Picture 7" descr="C:\Documents and Settings\Кеша\Рабочий стол\Мои документы\Мои документы\Мои рисунки\Новая папка (2)\178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4929198"/>
            <a:ext cx="2678570" cy="1695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C:\Documents and Settings\Кеша\Рабочий стол\Мои документы\Мои документы\Ася (G)\P10806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4929198"/>
            <a:ext cx="2224082" cy="166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Documents and Settings\Кеша\Рабочий стол\Мои документы\Мои документы\Мои рисунки\ДОМ-2\SNV351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714620"/>
            <a:ext cx="2838443" cy="2128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C:\Documents and Settings\Кеша\Рабочий стол\Мои документы\Мои документы\Ася (G)\P10805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428868"/>
            <a:ext cx="2981252" cy="223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 descr="C:\Documents and Settings\Кеша\Рабочий стол\Мои документы\Мои документы\Мои рисунки\Новая папка (2)\179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1357298"/>
            <a:ext cx="3264408" cy="2180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</TotalTime>
  <Words>377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  Sport in Yakutia</vt:lpstr>
      <vt:lpstr>    «Sport for all»  has recently become a motto of everyday life.   Physical  education,  which  includes  sport Is compulsory  subject in all schools, colleges  and universities. Basketball, football,  volleyball and chess  competitions  are held  among   schoolchildren.</vt:lpstr>
      <vt:lpstr>           the Tuymaada Stadium,                         the Samorodok swimming pool</vt:lpstr>
      <vt:lpstr>In the 1964 the first  sports  boarding school  was opened  in the rural  area of Churapcha.   The Churapcha sportschool аfter Dmitriy Korkin is wellknown for our wrestler.</vt:lpstr>
      <vt:lpstr>There are three Olympic  champion  in the  21st Olympics in Montreal. They are Pavel Pinigin, Roman Dmitriev, Alexander Ivanov</vt:lpstr>
      <vt:lpstr>The Republic is  proud of its  worldchampions-free style  wrestlers German Kontoev, Leonid Spiridonov, boxer and three-time European Champion Georgiy Balakshin, </vt:lpstr>
      <vt:lpstr>the athleets Nadezda  Karasyova, Tatyana Zhirkova</vt:lpstr>
      <vt:lpstr>Слайд 8</vt:lpstr>
      <vt:lpstr> Basketball, football,  volleyball and chess  competitions  are held  among   schoolchildren and grown-ups.</vt:lpstr>
      <vt:lpstr>Every spring, autumn, thousands of citizens-take part in a marathon, running. This running has  “Kross natsii’ Our schoolchildren, teachers take part  every autumn  in this compteitions.  </vt:lpstr>
      <vt:lpstr>National  sports are part of  traditional Sakha culture. The sports include khapsagai(form of wrestling.)</vt:lpstr>
      <vt:lpstr>There are three kinds of nationale  jumping sports(kylyy, ystanga, kuobach)</vt:lpstr>
      <vt:lpstr>The sakha people like mas-wrestling(stick pulling). We like  mas-wrestling too .</vt:lpstr>
      <vt:lpstr>Mas-wrestling. The best  mas-wrestler in Jakutia is Nikolay Kolodko</vt:lpstr>
      <vt:lpstr>The other popular native kinds of sport are tipping the stick, </vt:lpstr>
      <vt:lpstr>The Republic   hosted  the children of Asia International Games in the  1996, 2000,2004,2008/ The aim of the games is to promote  peach and friendship  among  the children  of the Asian-Pacific  countries.</vt:lpstr>
      <vt:lpstr>Necessary conditions for attracting people to active  and regular  physical training and sport are created  by the state Comittee of Sport.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Yakutia</dc:title>
  <dc:creator>1</dc:creator>
  <cp:lastModifiedBy>Admin</cp:lastModifiedBy>
  <cp:revision>34</cp:revision>
  <dcterms:created xsi:type="dcterms:W3CDTF">2009-02-08T00:49:33Z</dcterms:created>
  <dcterms:modified xsi:type="dcterms:W3CDTF">2013-01-19T11:35:14Z</dcterms:modified>
</cp:coreProperties>
</file>