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9" r:id="rId2"/>
    <p:sldMasterId id="2147483733" r:id="rId3"/>
    <p:sldMasterId id="214748373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66" r:id="rId15"/>
    <p:sldId id="267" r:id="rId16"/>
    <p:sldId id="268" r:id="rId17"/>
    <p:sldId id="269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3" r:id="rId28"/>
    <p:sldId id="284" r:id="rId29"/>
    <p:sldId id="286" r:id="rId30"/>
    <p:sldId id="285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8768" autoAdjust="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Процентное соотношение состава городских твердых бытовых отходов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549227488772679"/>
          <c:y val="0.19250764525993891"/>
          <c:w val="0.50842158345940491"/>
          <c:h val="0.770795107033639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Процентное соотношение состава городских твердых бытовых отходов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бумага</c:v>
                </c:pt>
                <c:pt idx="1">
                  <c:v>пищевые отходы</c:v>
                </c:pt>
                <c:pt idx="2">
                  <c:v>стекло</c:v>
                </c:pt>
                <c:pt idx="3">
                  <c:v>железо и его сплавы</c:v>
                </c:pt>
                <c:pt idx="4">
                  <c:v>пластмасса</c:v>
                </c:pt>
                <c:pt idx="5">
                  <c:v>древесина</c:v>
                </c:pt>
                <c:pt idx="6">
                  <c:v>резина и кожа</c:v>
                </c:pt>
                <c:pt idx="7">
                  <c:v>текстиль</c:v>
                </c:pt>
                <c:pt idx="8">
                  <c:v>аллюминий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41</c:v>
                </c:pt>
                <c:pt idx="1">
                  <c:v>21</c:v>
                </c:pt>
                <c:pt idx="2">
                  <c:v>12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854868746550529"/>
          <c:y val="0.25566327144886708"/>
          <c:w val="0.35321127219158122"/>
          <c:h val="0.6567162705579237"/>
        </c:manualLayout>
      </c:layout>
      <c:txPr>
        <a:bodyPr/>
        <a:lstStyle/>
        <a:p>
          <a:pPr>
            <a:defRPr sz="2400" b="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ljplus.ru/img3/a/n/anubis_sab/DSC0196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imamedia.ru/files/8358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6864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Исследовательская работа на</a:t>
            </a:r>
            <a:r>
              <a:rPr lang="en-US" sz="4000" dirty="0" smtClean="0"/>
              <a:t>   </a:t>
            </a:r>
            <a:r>
              <a:rPr lang="ru-RU" sz="4000" dirty="0" smtClean="0"/>
              <a:t> </a:t>
            </a:r>
            <a:r>
              <a:rPr lang="en-US" sz="4000" dirty="0" smtClean="0"/>
              <a:t>            </a:t>
            </a:r>
            <a:r>
              <a:rPr lang="ru-RU" sz="4000" dirty="0" smtClean="0"/>
              <a:t>тему:</a:t>
            </a:r>
            <a:br>
              <a:rPr lang="ru-RU" sz="4000" dirty="0" smtClean="0"/>
            </a:br>
            <a:r>
              <a:rPr lang="ru-RU" sz="4000" dirty="0" smtClean="0"/>
              <a:t> ” Проблема утилизации различных  отходов деятельности человека ”.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7848872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Хотеенкова Ксения, ученица 8«б» класса гимназии №1552.</a:t>
            </a: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Альминдерова А.В.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11760" y="2420888"/>
            <a:ext cx="4282107" cy="1523495"/>
          </a:xfrm>
        </p:spPr>
        <p:txBody>
          <a:bodyPr/>
          <a:lstStyle/>
          <a:p>
            <a:r>
              <a:rPr lang="ru-RU" sz="6000" dirty="0" smtClean="0"/>
              <a:t>Сортировка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1268760"/>
            <a:ext cx="7690114" cy="138499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Сортировка мусора позволяет более качественнее его переработать, а также использовать его вторично. Некоторые виды мусора и вовсе нужно перерабатывать отдельно, например, различные токсичные вещества.</a:t>
            </a:r>
            <a:endParaRPr lang="ru-RU" sz="2800" b="0" i="0" spc="-150" dirty="0">
              <a:solidFill>
                <a:schemeClr val="tx2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71800" y="0"/>
            <a:ext cx="3346003" cy="1523495"/>
          </a:xfrm>
        </p:spPr>
        <p:txBody>
          <a:bodyPr/>
          <a:lstStyle/>
          <a:p>
            <a:r>
              <a:rPr lang="ru-RU" sz="4800" dirty="0" smtClean="0"/>
              <a:t>Сортировка</a:t>
            </a:r>
            <a:endParaRPr lang="ru-RU" sz="4800" dirty="0"/>
          </a:p>
        </p:txBody>
      </p:sp>
      <p:pic>
        <p:nvPicPr>
          <p:cNvPr id="40970" name="Picture 10" descr="Картинка 6 из 1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3345414"/>
            <a:ext cx="4680520" cy="351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feels.ru/video/new/pics/1/100/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928934"/>
            <a:ext cx="2937452" cy="381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bellona.ru/imagearchive/razd_sbor_mu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6120680" cy="459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 descr="F:\0_21d8d_c3aec3f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67490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964488" cy="2708920"/>
          </a:xfrm>
        </p:spPr>
        <p:txBody>
          <a:bodyPr/>
          <a:lstStyle/>
          <a:p>
            <a:pPr algn="l"/>
            <a:r>
              <a:rPr lang="ru-RU" sz="3200" b="0" i="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Во Франции и Германии, например, поступают следующим образом. У домов выставляют специальные бочки, окрашенные в разные цвета (серые, желтые, синие). Каждый цвет бочки соответствует виду мусора, который в неё следует выбрасывать.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332656"/>
            <a:ext cx="8496944" cy="194421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В Московском регионе в настоящее время так же отчасти применяется метод сортировки мусора. При этом на свалках используют труд добровольных рабочих . В будущем будет рассматриваться идея введения сортировки прямо в домах .           </a:t>
            </a:r>
          </a:p>
          <a:p>
            <a:pPr algn="l">
              <a:lnSpc>
                <a:spcPct val="100000"/>
              </a:lnSpc>
            </a:pPr>
            <a:r>
              <a:rPr lang="ru-RU" sz="28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 </a:t>
            </a:r>
          </a:p>
          <a:p>
            <a:pPr algn="l">
              <a:lnSpc>
                <a:spcPct val="100000"/>
              </a:lnSpc>
            </a:pPr>
            <a:endParaRPr lang="ru-RU" sz="2400" b="0" i="0" spc="-150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t0.gstatic.com/images?q=tbn:ANd9GcQqXhsFpZxCnbJFZX6v8G86Ut99I0iIQdaV6gK-onyLjZKqRGqM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128792" cy="3512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000206" cy="1523495"/>
          </a:xfrm>
        </p:spPr>
        <p:txBody>
          <a:bodyPr/>
          <a:lstStyle/>
          <a:p>
            <a:pPr algn="ctr"/>
            <a:r>
              <a:rPr lang="ru-RU" sz="4800" dirty="0" smtClean="0"/>
              <a:t>Обезвреживание и переработка бытовых отходов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6264696" cy="30243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46166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Германии предлагают использовать свалки как источник энергии. Неподалёку от города Эрфурт была построена первая опытная электростанция, работающая на мусоре.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ecology.md/pics/2011/01/fact_sistematizatsia_isto4nikov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336704" cy="430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mega-watt.ru/info/news_energ/2010/images/ruhrg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21496"/>
            <a:ext cx="648072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stroylist.ru/doc/pic/Image3292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олилиния 8"/>
          <p:cNvSpPr/>
          <p:nvPr/>
        </p:nvSpPr>
        <p:spPr bwMode="auto">
          <a:xfrm>
            <a:off x="683568" y="1700808"/>
            <a:ext cx="457978" cy="346647"/>
          </a:xfrm>
          <a:custGeom>
            <a:avLst/>
            <a:gdLst>
              <a:gd name="connsiteX0" fmla="*/ 293622 w 1855722"/>
              <a:gd name="connsiteY0" fmla="*/ 990600 h 1420839"/>
              <a:gd name="connsiteX1" fmla="*/ 103122 w 1855722"/>
              <a:gd name="connsiteY1" fmla="*/ 901700 h 1420839"/>
              <a:gd name="connsiteX2" fmla="*/ 65022 w 1855722"/>
              <a:gd name="connsiteY2" fmla="*/ 863600 h 1420839"/>
              <a:gd name="connsiteX3" fmla="*/ 14222 w 1855722"/>
              <a:gd name="connsiteY3" fmla="*/ 787400 h 1420839"/>
              <a:gd name="connsiteX4" fmla="*/ 1522 w 1855722"/>
              <a:gd name="connsiteY4" fmla="*/ 736600 h 1420839"/>
              <a:gd name="connsiteX5" fmla="*/ 14222 w 1855722"/>
              <a:gd name="connsiteY5" fmla="*/ 571500 h 1420839"/>
              <a:gd name="connsiteX6" fmla="*/ 52322 w 1855722"/>
              <a:gd name="connsiteY6" fmla="*/ 546100 h 1420839"/>
              <a:gd name="connsiteX7" fmla="*/ 192022 w 1855722"/>
              <a:gd name="connsiteY7" fmla="*/ 533400 h 1420839"/>
              <a:gd name="connsiteX8" fmla="*/ 217422 w 1855722"/>
              <a:gd name="connsiteY8" fmla="*/ 482600 h 1420839"/>
              <a:gd name="connsiteX9" fmla="*/ 255522 w 1855722"/>
              <a:gd name="connsiteY9" fmla="*/ 419100 h 1420839"/>
              <a:gd name="connsiteX10" fmla="*/ 268222 w 1855722"/>
              <a:gd name="connsiteY10" fmla="*/ 355600 h 1420839"/>
              <a:gd name="connsiteX11" fmla="*/ 331722 w 1855722"/>
              <a:gd name="connsiteY11" fmla="*/ 266700 h 1420839"/>
              <a:gd name="connsiteX12" fmla="*/ 382522 w 1855722"/>
              <a:gd name="connsiteY12" fmla="*/ 203200 h 1420839"/>
              <a:gd name="connsiteX13" fmla="*/ 446022 w 1855722"/>
              <a:gd name="connsiteY13" fmla="*/ 114300 h 1420839"/>
              <a:gd name="connsiteX14" fmla="*/ 496822 w 1855722"/>
              <a:gd name="connsiteY14" fmla="*/ 63500 h 1420839"/>
              <a:gd name="connsiteX15" fmla="*/ 649222 w 1855722"/>
              <a:gd name="connsiteY15" fmla="*/ 0 h 1420839"/>
              <a:gd name="connsiteX16" fmla="*/ 979422 w 1855722"/>
              <a:gd name="connsiteY16" fmla="*/ 25400 h 1420839"/>
              <a:gd name="connsiteX17" fmla="*/ 1119122 w 1855722"/>
              <a:gd name="connsiteY17" fmla="*/ 63500 h 1420839"/>
              <a:gd name="connsiteX18" fmla="*/ 1195322 w 1855722"/>
              <a:gd name="connsiteY18" fmla="*/ 101600 h 1420839"/>
              <a:gd name="connsiteX19" fmla="*/ 1258822 w 1855722"/>
              <a:gd name="connsiteY19" fmla="*/ 127000 h 1420839"/>
              <a:gd name="connsiteX20" fmla="*/ 1360422 w 1855722"/>
              <a:gd name="connsiteY20" fmla="*/ 203200 h 1420839"/>
              <a:gd name="connsiteX21" fmla="*/ 1436622 w 1855722"/>
              <a:gd name="connsiteY21" fmla="*/ 228600 h 1420839"/>
              <a:gd name="connsiteX22" fmla="*/ 1525522 w 1855722"/>
              <a:gd name="connsiteY22" fmla="*/ 279400 h 1420839"/>
              <a:gd name="connsiteX23" fmla="*/ 1614422 w 1855722"/>
              <a:gd name="connsiteY23" fmla="*/ 317500 h 1420839"/>
              <a:gd name="connsiteX24" fmla="*/ 1779522 w 1855722"/>
              <a:gd name="connsiteY24" fmla="*/ 406400 h 1420839"/>
              <a:gd name="connsiteX25" fmla="*/ 1817622 w 1855722"/>
              <a:gd name="connsiteY25" fmla="*/ 431800 h 1420839"/>
              <a:gd name="connsiteX26" fmla="*/ 1855722 w 1855722"/>
              <a:gd name="connsiteY26" fmla="*/ 469900 h 1420839"/>
              <a:gd name="connsiteX27" fmla="*/ 1804922 w 1855722"/>
              <a:gd name="connsiteY27" fmla="*/ 711200 h 1420839"/>
              <a:gd name="connsiteX28" fmla="*/ 1766822 w 1855722"/>
              <a:gd name="connsiteY28" fmla="*/ 762000 h 1420839"/>
              <a:gd name="connsiteX29" fmla="*/ 1716022 w 1855722"/>
              <a:gd name="connsiteY29" fmla="*/ 812800 h 1420839"/>
              <a:gd name="connsiteX30" fmla="*/ 1690622 w 1855722"/>
              <a:gd name="connsiteY30" fmla="*/ 850900 h 1420839"/>
              <a:gd name="connsiteX31" fmla="*/ 1652522 w 1855722"/>
              <a:gd name="connsiteY31" fmla="*/ 889000 h 1420839"/>
              <a:gd name="connsiteX32" fmla="*/ 1576322 w 1855722"/>
              <a:gd name="connsiteY32" fmla="*/ 965200 h 1420839"/>
              <a:gd name="connsiteX33" fmla="*/ 1538222 w 1855722"/>
              <a:gd name="connsiteY33" fmla="*/ 939800 h 1420839"/>
              <a:gd name="connsiteX34" fmla="*/ 1487422 w 1855722"/>
              <a:gd name="connsiteY34" fmla="*/ 863600 h 1420839"/>
              <a:gd name="connsiteX35" fmla="*/ 1449322 w 1855722"/>
              <a:gd name="connsiteY35" fmla="*/ 990600 h 1420839"/>
              <a:gd name="connsiteX36" fmla="*/ 1436622 w 1855722"/>
              <a:gd name="connsiteY36" fmla="*/ 1028700 h 1420839"/>
              <a:gd name="connsiteX37" fmla="*/ 1423922 w 1855722"/>
              <a:gd name="connsiteY37" fmla="*/ 1092200 h 1420839"/>
              <a:gd name="connsiteX38" fmla="*/ 1373122 w 1855722"/>
              <a:gd name="connsiteY38" fmla="*/ 1016000 h 1420839"/>
              <a:gd name="connsiteX39" fmla="*/ 1347722 w 1855722"/>
              <a:gd name="connsiteY39" fmla="*/ 1066800 h 1420839"/>
              <a:gd name="connsiteX40" fmla="*/ 1309622 w 1855722"/>
              <a:gd name="connsiteY40" fmla="*/ 1143000 h 1420839"/>
              <a:gd name="connsiteX41" fmla="*/ 1271522 w 1855722"/>
              <a:gd name="connsiteY41" fmla="*/ 1168400 h 1420839"/>
              <a:gd name="connsiteX42" fmla="*/ 1233422 w 1855722"/>
              <a:gd name="connsiteY42" fmla="*/ 1244600 h 1420839"/>
              <a:gd name="connsiteX43" fmla="*/ 1131822 w 1855722"/>
              <a:gd name="connsiteY43" fmla="*/ 1333500 h 1420839"/>
              <a:gd name="connsiteX44" fmla="*/ 1093722 w 1855722"/>
              <a:gd name="connsiteY44" fmla="*/ 1358900 h 1420839"/>
              <a:gd name="connsiteX45" fmla="*/ 1055622 w 1855722"/>
              <a:gd name="connsiteY45" fmla="*/ 1371600 h 1420839"/>
              <a:gd name="connsiteX46" fmla="*/ 979422 w 1855722"/>
              <a:gd name="connsiteY46" fmla="*/ 1409700 h 1420839"/>
              <a:gd name="connsiteX47" fmla="*/ 903222 w 1855722"/>
              <a:gd name="connsiteY47" fmla="*/ 1371600 h 1420839"/>
              <a:gd name="connsiteX48" fmla="*/ 865122 w 1855722"/>
              <a:gd name="connsiteY48" fmla="*/ 1308100 h 1420839"/>
              <a:gd name="connsiteX49" fmla="*/ 801622 w 1855722"/>
              <a:gd name="connsiteY49" fmla="*/ 1231900 h 1420839"/>
              <a:gd name="connsiteX50" fmla="*/ 788922 w 1855722"/>
              <a:gd name="connsiteY50" fmla="*/ 1181100 h 1420839"/>
              <a:gd name="connsiteX51" fmla="*/ 763522 w 1855722"/>
              <a:gd name="connsiteY51" fmla="*/ 1130300 h 1420839"/>
              <a:gd name="connsiteX52" fmla="*/ 750822 w 1855722"/>
              <a:gd name="connsiteY52" fmla="*/ 1066800 h 1420839"/>
              <a:gd name="connsiteX53" fmla="*/ 674622 w 1855722"/>
              <a:gd name="connsiteY53" fmla="*/ 1028700 h 1420839"/>
              <a:gd name="connsiteX54" fmla="*/ 573022 w 1855722"/>
              <a:gd name="connsiteY54" fmla="*/ 1143000 h 1420839"/>
              <a:gd name="connsiteX55" fmla="*/ 509522 w 1855722"/>
              <a:gd name="connsiteY55" fmla="*/ 1168400 h 1420839"/>
              <a:gd name="connsiteX56" fmla="*/ 471422 w 1855722"/>
              <a:gd name="connsiteY56" fmla="*/ 1193800 h 1420839"/>
              <a:gd name="connsiteX57" fmla="*/ 382522 w 1855722"/>
              <a:gd name="connsiteY57" fmla="*/ 1181100 h 1420839"/>
              <a:gd name="connsiteX58" fmla="*/ 369822 w 1855722"/>
              <a:gd name="connsiteY58" fmla="*/ 1130300 h 1420839"/>
              <a:gd name="connsiteX59" fmla="*/ 357122 w 1855722"/>
              <a:gd name="connsiteY59" fmla="*/ 1092200 h 1420839"/>
              <a:gd name="connsiteX60" fmla="*/ 280922 w 1855722"/>
              <a:gd name="connsiteY60" fmla="*/ 1041400 h 1420839"/>
              <a:gd name="connsiteX61" fmla="*/ 293622 w 1855722"/>
              <a:gd name="connsiteY61" fmla="*/ 990600 h 1420839"/>
              <a:gd name="connsiteX62" fmla="*/ 293622 w 1855722"/>
              <a:gd name="connsiteY62" fmla="*/ 990600 h 14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55722" h="1420839">
                <a:moveTo>
                  <a:pt x="293622" y="990600"/>
                </a:moveTo>
                <a:cubicBezTo>
                  <a:pt x="261872" y="975783"/>
                  <a:pt x="192051" y="990629"/>
                  <a:pt x="103122" y="901700"/>
                </a:cubicBezTo>
                <a:cubicBezTo>
                  <a:pt x="90422" y="889000"/>
                  <a:pt x="76049" y="877777"/>
                  <a:pt x="65022" y="863600"/>
                </a:cubicBezTo>
                <a:cubicBezTo>
                  <a:pt x="46280" y="839503"/>
                  <a:pt x="14222" y="787400"/>
                  <a:pt x="14222" y="787400"/>
                </a:cubicBezTo>
                <a:cubicBezTo>
                  <a:pt x="9989" y="770467"/>
                  <a:pt x="1522" y="754054"/>
                  <a:pt x="1522" y="736600"/>
                </a:cubicBezTo>
                <a:cubicBezTo>
                  <a:pt x="1522" y="681404"/>
                  <a:pt x="0" y="624832"/>
                  <a:pt x="14222" y="571500"/>
                </a:cubicBezTo>
                <a:cubicBezTo>
                  <a:pt x="18155" y="556752"/>
                  <a:pt x="37397" y="549298"/>
                  <a:pt x="52322" y="546100"/>
                </a:cubicBezTo>
                <a:cubicBezTo>
                  <a:pt x="98043" y="536303"/>
                  <a:pt x="145455" y="537633"/>
                  <a:pt x="192022" y="533400"/>
                </a:cubicBezTo>
                <a:cubicBezTo>
                  <a:pt x="200489" y="516467"/>
                  <a:pt x="208228" y="499150"/>
                  <a:pt x="217422" y="482600"/>
                </a:cubicBezTo>
                <a:cubicBezTo>
                  <a:pt x="229410" y="461022"/>
                  <a:pt x="246354" y="442019"/>
                  <a:pt x="255522" y="419100"/>
                </a:cubicBezTo>
                <a:cubicBezTo>
                  <a:pt x="263539" y="399058"/>
                  <a:pt x="260643" y="375811"/>
                  <a:pt x="268222" y="355600"/>
                </a:cubicBezTo>
                <a:cubicBezTo>
                  <a:pt x="272865" y="343220"/>
                  <a:pt x="329531" y="269621"/>
                  <a:pt x="331722" y="266700"/>
                </a:cubicBezTo>
                <a:cubicBezTo>
                  <a:pt x="356446" y="192527"/>
                  <a:pt x="325077" y="260645"/>
                  <a:pt x="382522" y="203200"/>
                </a:cubicBezTo>
                <a:cubicBezTo>
                  <a:pt x="438275" y="147447"/>
                  <a:pt x="402755" y="164778"/>
                  <a:pt x="446022" y="114300"/>
                </a:cubicBezTo>
                <a:cubicBezTo>
                  <a:pt x="461607" y="96118"/>
                  <a:pt x="477204" y="77233"/>
                  <a:pt x="496822" y="63500"/>
                </a:cubicBezTo>
                <a:cubicBezTo>
                  <a:pt x="542344" y="31635"/>
                  <a:pt x="597583" y="17213"/>
                  <a:pt x="649222" y="0"/>
                </a:cubicBezTo>
                <a:cubicBezTo>
                  <a:pt x="693067" y="2436"/>
                  <a:pt x="899959" y="8671"/>
                  <a:pt x="979422" y="25400"/>
                </a:cubicBezTo>
                <a:cubicBezTo>
                  <a:pt x="1026654" y="35344"/>
                  <a:pt x="1073606" y="47436"/>
                  <a:pt x="1119122" y="63500"/>
                </a:cubicBezTo>
                <a:cubicBezTo>
                  <a:pt x="1145901" y="72951"/>
                  <a:pt x="1169469" y="89849"/>
                  <a:pt x="1195322" y="101600"/>
                </a:cubicBezTo>
                <a:cubicBezTo>
                  <a:pt x="1216076" y="111034"/>
                  <a:pt x="1237655" y="118533"/>
                  <a:pt x="1258822" y="127000"/>
                </a:cubicBezTo>
                <a:cubicBezTo>
                  <a:pt x="1299067" y="167245"/>
                  <a:pt x="1302561" y="176900"/>
                  <a:pt x="1360422" y="203200"/>
                </a:cubicBezTo>
                <a:cubicBezTo>
                  <a:pt x="1384796" y="214279"/>
                  <a:pt x="1412312" y="217380"/>
                  <a:pt x="1436622" y="228600"/>
                </a:cubicBezTo>
                <a:cubicBezTo>
                  <a:pt x="1467611" y="242903"/>
                  <a:pt x="1494995" y="264136"/>
                  <a:pt x="1525522" y="279400"/>
                </a:cubicBezTo>
                <a:cubicBezTo>
                  <a:pt x="1554358" y="293818"/>
                  <a:pt x="1585207" y="303866"/>
                  <a:pt x="1614422" y="317500"/>
                </a:cubicBezTo>
                <a:cubicBezTo>
                  <a:pt x="1688819" y="352219"/>
                  <a:pt x="1715681" y="366499"/>
                  <a:pt x="1779522" y="406400"/>
                </a:cubicBezTo>
                <a:cubicBezTo>
                  <a:pt x="1792465" y="414490"/>
                  <a:pt x="1805896" y="422029"/>
                  <a:pt x="1817622" y="431800"/>
                </a:cubicBezTo>
                <a:cubicBezTo>
                  <a:pt x="1831420" y="443298"/>
                  <a:pt x="1843022" y="457200"/>
                  <a:pt x="1855722" y="469900"/>
                </a:cubicBezTo>
                <a:cubicBezTo>
                  <a:pt x="1750259" y="540209"/>
                  <a:pt x="1853374" y="456826"/>
                  <a:pt x="1804922" y="711200"/>
                </a:cubicBezTo>
                <a:cubicBezTo>
                  <a:pt x="1800961" y="731993"/>
                  <a:pt x="1779522" y="745067"/>
                  <a:pt x="1766822" y="762000"/>
                </a:cubicBezTo>
                <a:cubicBezTo>
                  <a:pt x="1739113" y="845127"/>
                  <a:pt x="1777598" y="763539"/>
                  <a:pt x="1716022" y="812800"/>
                </a:cubicBezTo>
                <a:cubicBezTo>
                  <a:pt x="1704103" y="822335"/>
                  <a:pt x="1700393" y="839174"/>
                  <a:pt x="1690622" y="850900"/>
                </a:cubicBezTo>
                <a:cubicBezTo>
                  <a:pt x="1679124" y="864698"/>
                  <a:pt x="1664211" y="875363"/>
                  <a:pt x="1652522" y="889000"/>
                </a:cubicBezTo>
                <a:cubicBezTo>
                  <a:pt x="1589511" y="962513"/>
                  <a:pt x="1643393" y="920486"/>
                  <a:pt x="1576322" y="965200"/>
                </a:cubicBezTo>
                <a:cubicBezTo>
                  <a:pt x="1563622" y="956733"/>
                  <a:pt x="1548273" y="951287"/>
                  <a:pt x="1538222" y="939800"/>
                </a:cubicBezTo>
                <a:cubicBezTo>
                  <a:pt x="1518120" y="916826"/>
                  <a:pt x="1487422" y="863600"/>
                  <a:pt x="1487422" y="863600"/>
                </a:cubicBezTo>
                <a:cubicBezTo>
                  <a:pt x="1458661" y="949883"/>
                  <a:pt x="1492939" y="845212"/>
                  <a:pt x="1449322" y="990600"/>
                </a:cubicBezTo>
                <a:cubicBezTo>
                  <a:pt x="1445475" y="1003422"/>
                  <a:pt x="1439869" y="1015713"/>
                  <a:pt x="1436622" y="1028700"/>
                </a:cubicBezTo>
                <a:cubicBezTo>
                  <a:pt x="1431387" y="1049641"/>
                  <a:pt x="1428155" y="1071033"/>
                  <a:pt x="1423922" y="1092200"/>
                </a:cubicBezTo>
                <a:cubicBezTo>
                  <a:pt x="1418837" y="1076946"/>
                  <a:pt x="1402851" y="1010054"/>
                  <a:pt x="1373122" y="1016000"/>
                </a:cubicBezTo>
                <a:cubicBezTo>
                  <a:pt x="1354558" y="1019713"/>
                  <a:pt x="1355180" y="1049399"/>
                  <a:pt x="1347722" y="1066800"/>
                </a:cubicBezTo>
                <a:cubicBezTo>
                  <a:pt x="1332228" y="1102952"/>
                  <a:pt x="1340130" y="1112492"/>
                  <a:pt x="1309622" y="1143000"/>
                </a:cubicBezTo>
                <a:cubicBezTo>
                  <a:pt x="1298829" y="1153793"/>
                  <a:pt x="1284222" y="1159933"/>
                  <a:pt x="1271522" y="1168400"/>
                </a:cubicBezTo>
                <a:cubicBezTo>
                  <a:pt x="1258822" y="1193800"/>
                  <a:pt x="1249707" y="1221335"/>
                  <a:pt x="1233422" y="1244600"/>
                </a:cubicBezTo>
                <a:cubicBezTo>
                  <a:pt x="1211073" y="1276528"/>
                  <a:pt x="1163404" y="1310942"/>
                  <a:pt x="1131822" y="1333500"/>
                </a:cubicBezTo>
                <a:cubicBezTo>
                  <a:pt x="1119402" y="1342372"/>
                  <a:pt x="1107374" y="1352074"/>
                  <a:pt x="1093722" y="1358900"/>
                </a:cubicBezTo>
                <a:cubicBezTo>
                  <a:pt x="1081748" y="1364887"/>
                  <a:pt x="1067596" y="1365613"/>
                  <a:pt x="1055622" y="1371600"/>
                </a:cubicBezTo>
                <a:cubicBezTo>
                  <a:pt x="957145" y="1420839"/>
                  <a:pt x="1075187" y="1377778"/>
                  <a:pt x="979422" y="1409700"/>
                </a:cubicBezTo>
                <a:cubicBezTo>
                  <a:pt x="952753" y="1400810"/>
                  <a:pt x="922917" y="1394578"/>
                  <a:pt x="903222" y="1371600"/>
                </a:cubicBezTo>
                <a:cubicBezTo>
                  <a:pt x="887158" y="1352858"/>
                  <a:pt x="878205" y="1329032"/>
                  <a:pt x="865122" y="1308100"/>
                </a:cubicBezTo>
                <a:cubicBezTo>
                  <a:pt x="835653" y="1260950"/>
                  <a:pt x="843580" y="1273858"/>
                  <a:pt x="801622" y="1231900"/>
                </a:cubicBezTo>
                <a:cubicBezTo>
                  <a:pt x="797389" y="1214967"/>
                  <a:pt x="795051" y="1197443"/>
                  <a:pt x="788922" y="1181100"/>
                </a:cubicBezTo>
                <a:cubicBezTo>
                  <a:pt x="782275" y="1163373"/>
                  <a:pt x="769509" y="1148261"/>
                  <a:pt x="763522" y="1130300"/>
                </a:cubicBezTo>
                <a:cubicBezTo>
                  <a:pt x="756696" y="1109822"/>
                  <a:pt x="761532" y="1085542"/>
                  <a:pt x="750822" y="1066800"/>
                </a:cubicBezTo>
                <a:cubicBezTo>
                  <a:pt x="739236" y="1046525"/>
                  <a:pt x="694178" y="1035219"/>
                  <a:pt x="674622" y="1028700"/>
                </a:cubicBezTo>
                <a:cubicBezTo>
                  <a:pt x="640755" y="1066800"/>
                  <a:pt x="611936" y="1110072"/>
                  <a:pt x="573022" y="1143000"/>
                </a:cubicBezTo>
                <a:cubicBezTo>
                  <a:pt x="555619" y="1157726"/>
                  <a:pt x="529912" y="1158205"/>
                  <a:pt x="509522" y="1168400"/>
                </a:cubicBezTo>
                <a:cubicBezTo>
                  <a:pt x="495870" y="1175226"/>
                  <a:pt x="484122" y="1185333"/>
                  <a:pt x="471422" y="1193800"/>
                </a:cubicBezTo>
                <a:cubicBezTo>
                  <a:pt x="441789" y="1189567"/>
                  <a:pt x="407906" y="1196965"/>
                  <a:pt x="382522" y="1181100"/>
                </a:cubicBezTo>
                <a:cubicBezTo>
                  <a:pt x="367721" y="1171849"/>
                  <a:pt x="374617" y="1147083"/>
                  <a:pt x="369822" y="1130300"/>
                </a:cubicBezTo>
                <a:cubicBezTo>
                  <a:pt x="366144" y="1117428"/>
                  <a:pt x="364548" y="1103339"/>
                  <a:pt x="357122" y="1092200"/>
                </a:cubicBezTo>
                <a:cubicBezTo>
                  <a:pt x="329941" y="1051429"/>
                  <a:pt x="320866" y="1054715"/>
                  <a:pt x="280922" y="1041400"/>
                </a:cubicBezTo>
                <a:cubicBezTo>
                  <a:pt x="250951" y="996444"/>
                  <a:pt x="238538" y="1004371"/>
                  <a:pt x="293622" y="990600"/>
                </a:cubicBezTo>
                <a:lnTo>
                  <a:pt x="293622" y="9906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4139952" y="4221088"/>
            <a:ext cx="347622" cy="303432"/>
          </a:xfrm>
          <a:custGeom>
            <a:avLst/>
            <a:gdLst>
              <a:gd name="connsiteX0" fmla="*/ 102762 w 347622"/>
              <a:gd name="connsiteY0" fmla="*/ 101600 h 303432"/>
              <a:gd name="connsiteX1" fmla="*/ 115462 w 347622"/>
              <a:gd name="connsiteY1" fmla="*/ 12700 h 303432"/>
              <a:gd name="connsiteX2" fmla="*/ 153562 w 347622"/>
              <a:gd name="connsiteY2" fmla="*/ 0 h 303432"/>
              <a:gd name="connsiteX3" fmla="*/ 242462 w 347622"/>
              <a:gd name="connsiteY3" fmla="*/ 12700 h 303432"/>
              <a:gd name="connsiteX4" fmla="*/ 229762 w 347622"/>
              <a:gd name="connsiteY4" fmla="*/ 114300 h 303432"/>
              <a:gd name="connsiteX5" fmla="*/ 267862 w 347622"/>
              <a:gd name="connsiteY5" fmla="*/ 139700 h 303432"/>
              <a:gd name="connsiteX6" fmla="*/ 318662 w 347622"/>
              <a:gd name="connsiteY6" fmla="*/ 215900 h 303432"/>
              <a:gd name="connsiteX7" fmla="*/ 242462 w 347622"/>
              <a:gd name="connsiteY7" fmla="*/ 241300 h 303432"/>
              <a:gd name="connsiteX8" fmla="*/ 204362 w 347622"/>
              <a:gd name="connsiteY8" fmla="*/ 279400 h 303432"/>
              <a:gd name="connsiteX9" fmla="*/ 102762 w 347622"/>
              <a:gd name="connsiteY9" fmla="*/ 279400 h 303432"/>
              <a:gd name="connsiteX10" fmla="*/ 77362 w 347622"/>
              <a:gd name="connsiteY10" fmla="*/ 241300 h 303432"/>
              <a:gd name="connsiteX11" fmla="*/ 1162 w 347622"/>
              <a:gd name="connsiteY11" fmla="*/ 215900 h 303432"/>
              <a:gd name="connsiteX12" fmla="*/ 13862 w 347622"/>
              <a:gd name="connsiteY12" fmla="*/ 114300 h 303432"/>
              <a:gd name="connsiteX13" fmla="*/ 51962 w 347622"/>
              <a:gd name="connsiteY13" fmla="*/ 101600 h 303432"/>
              <a:gd name="connsiteX14" fmla="*/ 90062 w 347622"/>
              <a:gd name="connsiteY14" fmla="*/ 76200 h 303432"/>
              <a:gd name="connsiteX15" fmla="*/ 102762 w 347622"/>
              <a:gd name="connsiteY15" fmla="*/ 101600 h 30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622" h="303432">
                <a:moveTo>
                  <a:pt x="102762" y="101600"/>
                </a:moveTo>
                <a:cubicBezTo>
                  <a:pt x="106995" y="91017"/>
                  <a:pt x="102075" y="39474"/>
                  <a:pt x="115462" y="12700"/>
                </a:cubicBezTo>
                <a:cubicBezTo>
                  <a:pt x="121449" y="726"/>
                  <a:pt x="140175" y="0"/>
                  <a:pt x="153562" y="0"/>
                </a:cubicBezTo>
                <a:cubicBezTo>
                  <a:pt x="183496" y="0"/>
                  <a:pt x="212829" y="8467"/>
                  <a:pt x="242462" y="12700"/>
                </a:cubicBezTo>
                <a:cubicBezTo>
                  <a:pt x="216185" y="52115"/>
                  <a:pt x="198375" y="59373"/>
                  <a:pt x="229762" y="114300"/>
                </a:cubicBezTo>
                <a:cubicBezTo>
                  <a:pt x="237335" y="127552"/>
                  <a:pt x="255162" y="131233"/>
                  <a:pt x="267862" y="139700"/>
                </a:cubicBezTo>
                <a:cubicBezTo>
                  <a:pt x="284795" y="165100"/>
                  <a:pt x="347622" y="206247"/>
                  <a:pt x="318662" y="215900"/>
                </a:cubicBezTo>
                <a:lnTo>
                  <a:pt x="242462" y="241300"/>
                </a:lnTo>
                <a:cubicBezTo>
                  <a:pt x="229762" y="254000"/>
                  <a:pt x="219306" y="269437"/>
                  <a:pt x="204362" y="279400"/>
                </a:cubicBezTo>
                <a:cubicBezTo>
                  <a:pt x="168314" y="303432"/>
                  <a:pt x="143060" y="287460"/>
                  <a:pt x="102762" y="279400"/>
                </a:cubicBezTo>
                <a:cubicBezTo>
                  <a:pt x="94295" y="266700"/>
                  <a:pt x="90305" y="249390"/>
                  <a:pt x="77362" y="241300"/>
                </a:cubicBezTo>
                <a:cubicBezTo>
                  <a:pt x="54658" y="227110"/>
                  <a:pt x="1162" y="215900"/>
                  <a:pt x="1162" y="215900"/>
                </a:cubicBezTo>
                <a:cubicBezTo>
                  <a:pt x="5395" y="182033"/>
                  <a:pt x="0" y="145489"/>
                  <a:pt x="13862" y="114300"/>
                </a:cubicBezTo>
                <a:cubicBezTo>
                  <a:pt x="19299" y="102067"/>
                  <a:pt x="39988" y="107587"/>
                  <a:pt x="51962" y="101600"/>
                </a:cubicBezTo>
                <a:cubicBezTo>
                  <a:pt x="65614" y="94774"/>
                  <a:pt x="76974" y="84053"/>
                  <a:pt x="90062" y="76200"/>
                </a:cubicBezTo>
                <a:cubicBezTo>
                  <a:pt x="98179" y="71330"/>
                  <a:pt x="98529" y="112183"/>
                  <a:pt x="102762" y="1016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355976" y="4221088"/>
            <a:ext cx="328538" cy="318864"/>
          </a:xfrm>
          <a:custGeom>
            <a:avLst/>
            <a:gdLst>
              <a:gd name="connsiteX0" fmla="*/ 506834 w 1649834"/>
              <a:gd name="connsiteY0" fmla="*/ 1016000 h 1181100"/>
              <a:gd name="connsiteX1" fmla="*/ 379834 w 1649834"/>
              <a:gd name="connsiteY1" fmla="*/ 965200 h 1181100"/>
              <a:gd name="connsiteX2" fmla="*/ 240134 w 1649834"/>
              <a:gd name="connsiteY2" fmla="*/ 889000 h 1181100"/>
              <a:gd name="connsiteX3" fmla="*/ 189334 w 1649834"/>
              <a:gd name="connsiteY3" fmla="*/ 863600 h 1181100"/>
              <a:gd name="connsiteX4" fmla="*/ 62334 w 1649834"/>
              <a:gd name="connsiteY4" fmla="*/ 749300 h 1181100"/>
              <a:gd name="connsiteX5" fmla="*/ 24234 w 1649834"/>
              <a:gd name="connsiteY5" fmla="*/ 685800 h 1181100"/>
              <a:gd name="connsiteX6" fmla="*/ 11534 w 1649834"/>
              <a:gd name="connsiteY6" fmla="*/ 647700 h 1181100"/>
              <a:gd name="connsiteX7" fmla="*/ 49634 w 1649834"/>
              <a:gd name="connsiteY7" fmla="*/ 482600 h 1181100"/>
              <a:gd name="connsiteX8" fmla="*/ 87734 w 1649834"/>
              <a:gd name="connsiteY8" fmla="*/ 381000 h 1181100"/>
              <a:gd name="connsiteX9" fmla="*/ 113134 w 1649834"/>
              <a:gd name="connsiteY9" fmla="*/ 266700 h 1181100"/>
              <a:gd name="connsiteX10" fmla="*/ 125834 w 1649834"/>
              <a:gd name="connsiteY10" fmla="*/ 228600 h 1181100"/>
              <a:gd name="connsiteX11" fmla="*/ 151234 w 1649834"/>
              <a:gd name="connsiteY11" fmla="*/ 190500 h 1181100"/>
              <a:gd name="connsiteX12" fmla="*/ 189334 w 1649834"/>
              <a:gd name="connsiteY12" fmla="*/ 177800 h 1181100"/>
              <a:gd name="connsiteX13" fmla="*/ 240134 w 1649834"/>
              <a:gd name="connsiteY13" fmla="*/ 152400 h 1181100"/>
              <a:gd name="connsiteX14" fmla="*/ 392534 w 1649834"/>
              <a:gd name="connsiteY14" fmla="*/ 139700 h 1181100"/>
              <a:gd name="connsiteX15" fmla="*/ 443334 w 1649834"/>
              <a:gd name="connsiteY15" fmla="*/ 127000 h 1181100"/>
              <a:gd name="connsiteX16" fmla="*/ 532234 w 1649834"/>
              <a:gd name="connsiteY16" fmla="*/ 63500 h 1181100"/>
              <a:gd name="connsiteX17" fmla="*/ 646534 w 1649834"/>
              <a:gd name="connsiteY17" fmla="*/ 25400 h 1181100"/>
              <a:gd name="connsiteX18" fmla="*/ 684634 w 1649834"/>
              <a:gd name="connsiteY18" fmla="*/ 12700 h 1181100"/>
              <a:gd name="connsiteX19" fmla="*/ 722734 w 1649834"/>
              <a:gd name="connsiteY19" fmla="*/ 0 h 1181100"/>
              <a:gd name="connsiteX20" fmla="*/ 811634 w 1649834"/>
              <a:gd name="connsiteY20" fmla="*/ 38100 h 1181100"/>
              <a:gd name="connsiteX21" fmla="*/ 862434 w 1649834"/>
              <a:gd name="connsiteY21" fmla="*/ 88900 h 1181100"/>
              <a:gd name="connsiteX22" fmla="*/ 1205334 w 1649834"/>
              <a:gd name="connsiteY22" fmla="*/ 101600 h 1181100"/>
              <a:gd name="connsiteX23" fmla="*/ 1256134 w 1649834"/>
              <a:gd name="connsiteY23" fmla="*/ 127000 h 1181100"/>
              <a:gd name="connsiteX24" fmla="*/ 1294234 w 1649834"/>
              <a:gd name="connsiteY24" fmla="*/ 203200 h 1181100"/>
              <a:gd name="connsiteX25" fmla="*/ 1243434 w 1649834"/>
              <a:gd name="connsiteY25" fmla="*/ 317500 h 1181100"/>
              <a:gd name="connsiteX26" fmla="*/ 1218034 w 1649834"/>
              <a:gd name="connsiteY26" fmla="*/ 368300 h 1181100"/>
              <a:gd name="connsiteX27" fmla="*/ 1205334 w 1649834"/>
              <a:gd name="connsiteY27" fmla="*/ 406400 h 1181100"/>
              <a:gd name="connsiteX28" fmla="*/ 1256134 w 1649834"/>
              <a:gd name="connsiteY28" fmla="*/ 381000 h 1181100"/>
              <a:gd name="connsiteX29" fmla="*/ 1484734 w 1649834"/>
              <a:gd name="connsiteY29" fmla="*/ 393700 h 1181100"/>
              <a:gd name="connsiteX30" fmla="*/ 1535534 w 1649834"/>
              <a:gd name="connsiteY30" fmla="*/ 406400 h 1181100"/>
              <a:gd name="connsiteX31" fmla="*/ 1611734 w 1649834"/>
              <a:gd name="connsiteY31" fmla="*/ 482600 h 1181100"/>
              <a:gd name="connsiteX32" fmla="*/ 1649834 w 1649834"/>
              <a:gd name="connsiteY32" fmla="*/ 508000 h 1181100"/>
              <a:gd name="connsiteX33" fmla="*/ 1624434 w 1649834"/>
              <a:gd name="connsiteY33" fmla="*/ 685800 h 1181100"/>
              <a:gd name="connsiteX34" fmla="*/ 1586334 w 1649834"/>
              <a:gd name="connsiteY34" fmla="*/ 723900 h 1181100"/>
              <a:gd name="connsiteX35" fmla="*/ 1522834 w 1649834"/>
              <a:gd name="connsiteY35" fmla="*/ 800100 h 1181100"/>
              <a:gd name="connsiteX36" fmla="*/ 1497434 w 1649834"/>
              <a:gd name="connsiteY36" fmla="*/ 838200 h 1181100"/>
              <a:gd name="connsiteX37" fmla="*/ 1433934 w 1649834"/>
              <a:gd name="connsiteY37" fmla="*/ 927100 h 1181100"/>
              <a:gd name="connsiteX38" fmla="*/ 1459334 w 1649834"/>
              <a:gd name="connsiteY38" fmla="*/ 977900 h 1181100"/>
              <a:gd name="connsiteX39" fmla="*/ 1472034 w 1649834"/>
              <a:gd name="connsiteY39" fmla="*/ 1016000 h 1181100"/>
              <a:gd name="connsiteX40" fmla="*/ 1433934 w 1649834"/>
              <a:gd name="connsiteY40" fmla="*/ 1041400 h 1181100"/>
              <a:gd name="connsiteX41" fmla="*/ 1294234 w 1649834"/>
              <a:gd name="connsiteY41" fmla="*/ 1028700 h 1181100"/>
              <a:gd name="connsiteX42" fmla="*/ 1256134 w 1649834"/>
              <a:gd name="connsiteY42" fmla="*/ 990600 h 1181100"/>
              <a:gd name="connsiteX43" fmla="*/ 1218034 w 1649834"/>
              <a:gd name="connsiteY43" fmla="*/ 977900 h 1181100"/>
              <a:gd name="connsiteX44" fmla="*/ 1103734 w 1649834"/>
              <a:gd name="connsiteY44" fmla="*/ 889000 h 1181100"/>
              <a:gd name="connsiteX45" fmla="*/ 1078334 w 1649834"/>
              <a:gd name="connsiteY45" fmla="*/ 990600 h 1181100"/>
              <a:gd name="connsiteX46" fmla="*/ 1040234 w 1649834"/>
              <a:gd name="connsiteY46" fmla="*/ 1079500 h 1181100"/>
              <a:gd name="connsiteX47" fmla="*/ 964034 w 1649834"/>
              <a:gd name="connsiteY47" fmla="*/ 1117600 h 1181100"/>
              <a:gd name="connsiteX48" fmla="*/ 925934 w 1649834"/>
              <a:gd name="connsiteY48" fmla="*/ 1104900 h 1181100"/>
              <a:gd name="connsiteX49" fmla="*/ 824334 w 1649834"/>
              <a:gd name="connsiteY49" fmla="*/ 1130300 h 1181100"/>
              <a:gd name="connsiteX50" fmla="*/ 786234 w 1649834"/>
              <a:gd name="connsiteY50" fmla="*/ 1155700 h 1181100"/>
              <a:gd name="connsiteX51" fmla="*/ 697334 w 1649834"/>
              <a:gd name="connsiteY51" fmla="*/ 1181100 h 1181100"/>
              <a:gd name="connsiteX52" fmla="*/ 608434 w 1649834"/>
              <a:gd name="connsiteY52" fmla="*/ 1168400 h 1181100"/>
              <a:gd name="connsiteX53" fmla="*/ 544934 w 1649834"/>
              <a:gd name="connsiteY53" fmla="*/ 1092200 h 1181100"/>
              <a:gd name="connsiteX54" fmla="*/ 506834 w 1649834"/>
              <a:gd name="connsiteY54" fmla="*/ 1079500 h 1181100"/>
              <a:gd name="connsiteX55" fmla="*/ 456034 w 1649834"/>
              <a:gd name="connsiteY55" fmla="*/ 1054100 h 1181100"/>
              <a:gd name="connsiteX56" fmla="*/ 443334 w 1649834"/>
              <a:gd name="connsiteY56" fmla="*/ 9906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49834" h="1181100">
                <a:moveTo>
                  <a:pt x="506834" y="1016000"/>
                </a:moveTo>
                <a:cubicBezTo>
                  <a:pt x="464501" y="999067"/>
                  <a:pt x="420615" y="985590"/>
                  <a:pt x="379834" y="965200"/>
                </a:cubicBezTo>
                <a:cubicBezTo>
                  <a:pt x="200701" y="875634"/>
                  <a:pt x="398266" y="976851"/>
                  <a:pt x="240134" y="889000"/>
                </a:cubicBezTo>
                <a:cubicBezTo>
                  <a:pt x="223584" y="879806"/>
                  <a:pt x="205086" y="874102"/>
                  <a:pt x="189334" y="863600"/>
                </a:cubicBezTo>
                <a:cubicBezTo>
                  <a:pt x="100211" y="804185"/>
                  <a:pt x="102315" y="813270"/>
                  <a:pt x="62334" y="749300"/>
                </a:cubicBezTo>
                <a:cubicBezTo>
                  <a:pt x="49251" y="728368"/>
                  <a:pt x="35273" y="707878"/>
                  <a:pt x="24234" y="685800"/>
                </a:cubicBezTo>
                <a:cubicBezTo>
                  <a:pt x="18247" y="673826"/>
                  <a:pt x="15767" y="660400"/>
                  <a:pt x="11534" y="647700"/>
                </a:cubicBezTo>
                <a:cubicBezTo>
                  <a:pt x="40682" y="385367"/>
                  <a:pt x="0" y="631503"/>
                  <a:pt x="49634" y="482600"/>
                </a:cubicBezTo>
                <a:cubicBezTo>
                  <a:pt x="86252" y="372746"/>
                  <a:pt x="35564" y="459254"/>
                  <a:pt x="87734" y="381000"/>
                </a:cubicBezTo>
                <a:cubicBezTo>
                  <a:pt x="96201" y="342900"/>
                  <a:pt x="103668" y="304564"/>
                  <a:pt x="113134" y="266700"/>
                </a:cubicBezTo>
                <a:cubicBezTo>
                  <a:pt x="116381" y="253713"/>
                  <a:pt x="119847" y="240574"/>
                  <a:pt x="125834" y="228600"/>
                </a:cubicBezTo>
                <a:cubicBezTo>
                  <a:pt x="132660" y="214948"/>
                  <a:pt x="139315" y="200035"/>
                  <a:pt x="151234" y="190500"/>
                </a:cubicBezTo>
                <a:cubicBezTo>
                  <a:pt x="161687" y="182137"/>
                  <a:pt x="177029" y="183073"/>
                  <a:pt x="189334" y="177800"/>
                </a:cubicBezTo>
                <a:cubicBezTo>
                  <a:pt x="206735" y="170342"/>
                  <a:pt x="221526" y="155889"/>
                  <a:pt x="240134" y="152400"/>
                </a:cubicBezTo>
                <a:cubicBezTo>
                  <a:pt x="290237" y="143006"/>
                  <a:pt x="341734" y="143933"/>
                  <a:pt x="392534" y="139700"/>
                </a:cubicBezTo>
                <a:cubicBezTo>
                  <a:pt x="409467" y="135467"/>
                  <a:pt x="427722" y="134806"/>
                  <a:pt x="443334" y="127000"/>
                </a:cubicBezTo>
                <a:cubicBezTo>
                  <a:pt x="463602" y="116866"/>
                  <a:pt x="507344" y="73871"/>
                  <a:pt x="532234" y="63500"/>
                </a:cubicBezTo>
                <a:cubicBezTo>
                  <a:pt x="569306" y="48053"/>
                  <a:pt x="608434" y="38100"/>
                  <a:pt x="646534" y="25400"/>
                </a:cubicBezTo>
                <a:lnTo>
                  <a:pt x="684634" y="12700"/>
                </a:lnTo>
                <a:lnTo>
                  <a:pt x="722734" y="0"/>
                </a:lnTo>
                <a:cubicBezTo>
                  <a:pt x="769463" y="11682"/>
                  <a:pt x="775520" y="7145"/>
                  <a:pt x="811634" y="38100"/>
                </a:cubicBezTo>
                <a:cubicBezTo>
                  <a:pt x="829816" y="53685"/>
                  <a:pt x="838792" y="85087"/>
                  <a:pt x="862434" y="88900"/>
                </a:cubicBezTo>
                <a:cubicBezTo>
                  <a:pt x="975353" y="107113"/>
                  <a:pt x="1091034" y="97367"/>
                  <a:pt x="1205334" y="101600"/>
                </a:cubicBezTo>
                <a:cubicBezTo>
                  <a:pt x="1222267" y="110067"/>
                  <a:pt x="1241590" y="114880"/>
                  <a:pt x="1256134" y="127000"/>
                </a:cubicBezTo>
                <a:cubicBezTo>
                  <a:pt x="1278860" y="145938"/>
                  <a:pt x="1285566" y="177195"/>
                  <a:pt x="1294234" y="203200"/>
                </a:cubicBezTo>
                <a:cubicBezTo>
                  <a:pt x="1249886" y="336244"/>
                  <a:pt x="1291736" y="232972"/>
                  <a:pt x="1243434" y="317500"/>
                </a:cubicBezTo>
                <a:cubicBezTo>
                  <a:pt x="1234041" y="333938"/>
                  <a:pt x="1225492" y="350899"/>
                  <a:pt x="1218034" y="368300"/>
                </a:cubicBezTo>
                <a:cubicBezTo>
                  <a:pt x="1212761" y="380605"/>
                  <a:pt x="1192634" y="402167"/>
                  <a:pt x="1205334" y="406400"/>
                </a:cubicBezTo>
                <a:cubicBezTo>
                  <a:pt x="1223295" y="412387"/>
                  <a:pt x="1239201" y="389467"/>
                  <a:pt x="1256134" y="381000"/>
                </a:cubicBezTo>
                <a:cubicBezTo>
                  <a:pt x="1332334" y="385233"/>
                  <a:pt x="1408730" y="386791"/>
                  <a:pt x="1484734" y="393700"/>
                </a:cubicBezTo>
                <a:cubicBezTo>
                  <a:pt x="1502117" y="395280"/>
                  <a:pt x="1521235" y="396391"/>
                  <a:pt x="1535534" y="406400"/>
                </a:cubicBezTo>
                <a:cubicBezTo>
                  <a:pt x="1564962" y="426999"/>
                  <a:pt x="1586334" y="457200"/>
                  <a:pt x="1611734" y="482600"/>
                </a:cubicBezTo>
                <a:cubicBezTo>
                  <a:pt x="1622527" y="493393"/>
                  <a:pt x="1637134" y="499533"/>
                  <a:pt x="1649834" y="508000"/>
                </a:cubicBezTo>
                <a:cubicBezTo>
                  <a:pt x="1641367" y="567267"/>
                  <a:pt x="1641327" y="628364"/>
                  <a:pt x="1624434" y="685800"/>
                </a:cubicBezTo>
                <a:cubicBezTo>
                  <a:pt x="1619366" y="703031"/>
                  <a:pt x="1596773" y="709285"/>
                  <a:pt x="1586334" y="723900"/>
                </a:cubicBezTo>
                <a:cubicBezTo>
                  <a:pt x="1527741" y="805930"/>
                  <a:pt x="1597944" y="750027"/>
                  <a:pt x="1522834" y="800100"/>
                </a:cubicBezTo>
                <a:cubicBezTo>
                  <a:pt x="1514367" y="812800"/>
                  <a:pt x="1506306" y="825780"/>
                  <a:pt x="1497434" y="838200"/>
                </a:cubicBezTo>
                <a:cubicBezTo>
                  <a:pt x="1418670" y="948469"/>
                  <a:pt x="1493794" y="837310"/>
                  <a:pt x="1433934" y="927100"/>
                </a:cubicBezTo>
                <a:cubicBezTo>
                  <a:pt x="1442401" y="944033"/>
                  <a:pt x="1451876" y="960499"/>
                  <a:pt x="1459334" y="977900"/>
                </a:cubicBezTo>
                <a:cubicBezTo>
                  <a:pt x="1464607" y="990205"/>
                  <a:pt x="1477006" y="1003571"/>
                  <a:pt x="1472034" y="1016000"/>
                </a:cubicBezTo>
                <a:cubicBezTo>
                  <a:pt x="1466365" y="1030172"/>
                  <a:pt x="1446634" y="1032933"/>
                  <a:pt x="1433934" y="1041400"/>
                </a:cubicBezTo>
                <a:cubicBezTo>
                  <a:pt x="1387367" y="1037167"/>
                  <a:pt x="1339194" y="1041546"/>
                  <a:pt x="1294234" y="1028700"/>
                </a:cubicBezTo>
                <a:cubicBezTo>
                  <a:pt x="1276965" y="1023766"/>
                  <a:pt x="1271078" y="1000563"/>
                  <a:pt x="1256134" y="990600"/>
                </a:cubicBezTo>
                <a:cubicBezTo>
                  <a:pt x="1244995" y="983174"/>
                  <a:pt x="1229736" y="984401"/>
                  <a:pt x="1218034" y="977900"/>
                </a:cubicBezTo>
                <a:cubicBezTo>
                  <a:pt x="1149676" y="939923"/>
                  <a:pt x="1150014" y="935280"/>
                  <a:pt x="1103734" y="889000"/>
                </a:cubicBezTo>
                <a:cubicBezTo>
                  <a:pt x="1081040" y="957083"/>
                  <a:pt x="1098768" y="898648"/>
                  <a:pt x="1078334" y="990600"/>
                </a:cubicBezTo>
                <a:cubicBezTo>
                  <a:pt x="1070006" y="1028075"/>
                  <a:pt x="1068255" y="1051479"/>
                  <a:pt x="1040234" y="1079500"/>
                </a:cubicBezTo>
                <a:cubicBezTo>
                  <a:pt x="1015615" y="1104119"/>
                  <a:pt x="995022" y="1107271"/>
                  <a:pt x="964034" y="1117600"/>
                </a:cubicBezTo>
                <a:cubicBezTo>
                  <a:pt x="951334" y="1113367"/>
                  <a:pt x="939321" y="1104900"/>
                  <a:pt x="925934" y="1104900"/>
                </a:cubicBezTo>
                <a:cubicBezTo>
                  <a:pt x="911443" y="1104900"/>
                  <a:pt x="844377" y="1120278"/>
                  <a:pt x="824334" y="1130300"/>
                </a:cubicBezTo>
                <a:cubicBezTo>
                  <a:pt x="810682" y="1137126"/>
                  <a:pt x="799886" y="1148874"/>
                  <a:pt x="786234" y="1155700"/>
                </a:cubicBezTo>
                <a:cubicBezTo>
                  <a:pt x="768014" y="1164810"/>
                  <a:pt x="713610" y="1177031"/>
                  <a:pt x="697334" y="1181100"/>
                </a:cubicBezTo>
                <a:cubicBezTo>
                  <a:pt x="667701" y="1176867"/>
                  <a:pt x="636227" y="1179517"/>
                  <a:pt x="608434" y="1168400"/>
                </a:cubicBezTo>
                <a:cubicBezTo>
                  <a:pt x="560061" y="1149051"/>
                  <a:pt x="579855" y="1120137"/>
                  <a:pt x="544934" y="1092200"/>
                </a:cubicBezTo>
                <a:cubicBezTo>
                  <a:pt x="534481" y="1083837"/>
                  <a:pt x="519139" y="1084773"/>
                  <a:pt x="506834" y="1079500"/>
                </a:cubicBezTo>
                <a:cubicBezTo>
                  <a:pt x="489433" y="1072042"/>
                  <a:pt x="472967" y="1062567"/>
                  <a:pt x="456034" y="1054100"/>
                </a:cubicBezTo>
                <a:cubicBezTo>
                  <a:pt x="472520" y="1004641"/>
                  <a:pt x="478200" y="1025466"/>
                  <a:pt x="443334" y="990600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4716016" y="3789040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5004048" y="3861048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4860032" y="3933056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5220072" y="4005064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4716016" y="3717032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4283968" y="3789040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0995 C -0.02778 -0.00393 -0.0191 0.00949 -0.01701 0.01783 C -0.01563 0.02361 -0.01545 0.025 -0.01285 0.03079 C -0.00885 0.03959 -0.00712 0.04074 -0.00451 0.04931 C 0.00052 0.06574 -0.00434 0.05533 0.00104 0.06597 C 0.00486 0.08611 0.00764 0.10602 0.01632 0.12338 C 0.02552 0.1419 0.01319 0.1294 0.02326 0.1382 C 0.02604 0.14954 0.03229 0.16296 0.03993 0.16968 C 0.04983 0.18959 0.08021 0.18727 0.0941 0.1882 C 0.12153 0.20046 0.11649 0.19746 0.15799 0.19931 C 0.17049 0.20486 0.16736 0.19861 0.1691 0.22338 C 0.16805 0.23611 0.16719 0.24815 0.16493 0.26042 C 0.16302 0.28611 0.1625 0.29699 0.14826 0.31597 C 0.14167 0.30255 0.14861 0.28912 0.15521 0.27894 C 0.16736 0.25996 0.18403 0.24861 0.20243 0.24375 C 0.22465 0.24607 0.225 0.24167 0.2316 0.26783 C 0.22882 0.29051 0.22101 0.31343 0.20937 0.33079 C 0.20503 0.33727 0.20069 0.34445 0.19549 0.34931 C 0.19271 0.35185 0.18715 0.35671 0.18715 0.35695 C 0.17951 0.33658 0.18871 0.32685 0.19687 0.31227 C 0.19809 0.30996 0.19826 0.30695 0.19965 0.30486 C 0.20347 0.29884 0.21042 0.29514 0.21493 0.29005 C 0.22413 0.27986 0.23246 0.26736 0.2441 0.26227 C 0.24549 0.26042 0.24653 0.25787 0.24826 0.25671 C 0.25174 0.25463 0.25937 0.25301 0.25937 0.25324 C 0.26858 0.25417 0.2783 0.25278 0.28715 0.25671 C 0.29028 0.2581 0.29271 0.26783 0.29271 0.26806 C 0.29583 0.29236 0.29149 0.30671 0.28299 0.32709 C 0.27917 0.33611 0.27865 0.34213 0.27326 0.34931 C 0.27066 0.35949 0.26302 0.36389 0.2566 0.36968 C 0.25521 0.37084 0.25243 0.37338 0.25243 0.37361 C 0.2533 0.36482 0.25365 0.35602 0.25521 0.34746 C 0.25851 0.3294 0.26701 0.31736 0.27465 0.30301 C 0.27865 0.2956 0.28229 0.28727 0.28715 0.28079 C 0.29618 0.26875 0.30764 0.26134 0.31771 0.25116 C 0.32135 0.25185 0.32535 0.25116 0.32882 0.25301 C 0.33108 0.25417 0.33715 0.27153 0.33854 0.27523 C 0.33802 0.28334 0.33819 0.29144 0.33715 0.29931 C 0.33628 0.30509 0.33212 0.3088 0.33021 0.31412 C 0.32361 0.33171 0.31059 0.34236 0.30243 0.35857 C 0.30295 0.33889 0.3026 0.31898 0.30382 0.29931 C 0.30469 0.28426 0.32448 0.25972 0.33576 0.25671 C 0.34392 0.24954 0.3526 0.25301 0.36076 0.25857 C 0.3651 0.27037 0.36892 0.28195 0.37326 0.29375 C 0.37448 0.30533 0.37621 0.31505 0.37326 0.32709 C 0.36823 0.34746 0.35208 0.36667 0.33715 0.37338 C 0.33628 0.36875 0.33316 0.36505 0.33299 0.36042 C 0.33194 0.3169 0.32691 0.30486 0.34826 0.28449 C 0.35399 0.27917 0.35503 0.2757 0.36215 0.27338 C 0.36996 0.26644 0.37795 0.26435 0.38715 0.26227 C 0.39045 0.26343 0.39392 0.26366 0.39687 0.26597 C 0.4026 0.2706 0.40312 0.2831 0.4066 0.29005 C 0.40608 0.29931 0.40625 0.30857 0.40521 0.31783 C 0.40295 0.3382 0.39167 0.3507 0.3816 0.36412 C 0.38038 0.36574 0.38021 0.36829 0.37882 0.36968 C 0.37604 0.37269 0.37222 0.37315 0.3691 0.37523 C 0.35955 0.37107 0.36042 0.35324 0.35937 0.3419 C 0.3599 0.32222 0.35729 0.30185 0.36076 0.28264 C 0.3618 0.27662 0.37187 0.27153 0.37187 0.27176 C 0.38108 0.27269 0.39045 0.27361 0.39965 0.27523 C 0.41493 0.27778 0.41979 0.29584 0.42465 0.31227 C 0.42413 0.31875 0.42378 0.33611 0.42049 0.34375 C 0.41944 0.34607 0.41753 0.34722 0.41632 0.34931 C 0.41042 0.3588 0.4033 0.3669 0.39826 0.37709 C 0.38142 0.36597 0.40174 0.38102 0.38993 0.36783 C 0.38767 0.36528 0.38316 0.36366 0.38021 0.36227 C 0.37743 0.36296 0.37187 0.36412 0.37187 0.36435 " pathEditMode="relative" rAng="0" ptsTypes="ffffffffffffffffffffffffffffffffffffffffffffffffffffffffffffffffffA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0.00191 -0.09213 -0.00764 -0.04746 0.00834 -0.07963 C 0.01389 -0.07778 0.01962 -0.07685 0.025 -0.07408 C 0.03924 -0.06667 0.04618 -0.04699 0.05139 -0.02963 C 0.04844 0.00092 0.04983 0.01967 0.03334 0.03889 C 0.02518 0.04838 0.03108 0.04491 0.02361 0.04815 C 0.02049 0.02778 0.02014 0.02916 0.025 -0.00371 C 0.0257 -0.00857 0.029 -0.01227 0.03056 -0.01667 C 0.03716 -0.03542 0.04323 -0.06111 0.05973 -0.06852 C 0.06736 -0.06181 0.06945 -0.05209 0.07223 -0.04074 C 0.07344 -0.02963 0.075 -0.01852 0.07639 -0.00741 C 0.07587 -0.0007 0.07709 0.00671 0.075 0.01296 C 0.07414 0.01551 0.07275 0.0081 0.07223 0.00555 C 0.07136 0.00185 0.07136 -0.00185 0.07084 -0.00556 C 0.07431 -0.04213 0.0691 -0.02917 0.08195 -0.0463 C 0.08959 -0.05648 0.0823 -0.05209 0.09028 -0.05556 C 0.09254 -0.0581 0.09427 -0.06273 0.09723 -0.06296 C 0.10851 -0.06412 0.10712 -0.05533 0.10834 -0.0463 C 0.10695 -0.02917 0.10591 0.03495 0.08473 0.04444 C 0.08316 0.03657 0.08056 0.03125 0.07778 0.02407 C 0.07674 0.01111 0.06962 -0.01759 0.08056 -0.02593 C 0.0816 -0.02662 0.09271 -0.02963 0.09306 -0.02963 C 0.10868 -0.0213 0.11077 -0.00556 0.11389 0.01481 C 0.1125 0.03403 0.11059 0.0544 0.1 0.06852 C 0.09011 0.06319 0.09289 0.06296 0.08889 0.05 C 0.0849 0.01759 0.09202 -0.03218 0.11945 -0.04445 C 0.12709 -0.05463 0.129 -0.05371 0.14028 -0.05185 C 0.15348 -0.02523 0.14566 0.01227 0.13334 0.03704 C 0.12709 0.02592 0.12743 0.01296 0.125 1.85185E-6 C 0.12552 -0.00741 0.12535 -0.01482 0.12639 -0.02222 C 0.12934 -0.04329 0.14861 -0.05185 0.16111 -0.05741 C 0.17882 -0.05139 0.17153 -0.02546 0.17223 -0.00371 C 0.16997 0.01088 0.16598 0.02291 0.15973 0.03518 C 0.14636 0.02176 0.1448 0.01366 0.14167 -0.00741 C 0.14219 -0.01296 0.14202 -0.01875 0.14306 -0.02408 C 0.14636 -0.04121 0.16459 -0.04722 0.175 -0.05185 C 0.19184 -0.04931 0.18802 -0.05255 0.19028 -0.03148 C 0.18959 -0.01667 0.19167 -0.00093 0.1875 0.01296 C 0.1816 0.03264 0.17101 0.04768 0.1625 0.06481 C 0.15087 0.03889 0.15556 0.00926 0.17084 -0.01111 C 0.17917 -0.02222 0.17466 -0.01921 0.18334 -0.02222 C 0.19323 -0.03102 0.19323 -0.02847 0.20417 -0.03334 C 0.2125 -0.02963 0.21285 -0.01736 0.21528 -0.00741 C 0.21424 0.01597 0.21893 0.02454 0.20695 0.03518 C 0.20348 -0.00162 0.20382 -0.04236 0.22917 -0.06482 C 0.23716 -0.06134 0.2382 -0.05023 0.24167 -0.04074 C 0.24323 -0.00926 0.24358 0.0162 0.22223 0.03518 C 0.22275 0.04329 0.2217 0.05254 0.225 0.05926 C 0.22605 0.06134 0.22795 0.06273 0.22917 0.06481 C 0.23403 0.07407 0.23664 0.08171 0.24445 0.08704 C 0.25157 0.10139 0.27223 0.12222 0.28473 0.12778 C 0.28907 0.13356 0.29375 0.13611 0.29861 0.14074 C 0.3073 0.14907 0.31615 0.15694 0.325 0.16481 C 0.33108 0.17037 0.33559 0.17778 0.34167 0.18333 C 0.34653 0.19305 0.35087 0.2044 0.35834 0.21111 C 0.36164 0.2243 0.36893 0.23565 0.37361 0.24815 C 0.37552 0.25301 0.37518 0.25764 0.37639 0.26296 C 0.3783 0.27176 0.38021 0.28079 0.38334 0.28889 C 0.38664 0.31088 0.38941 0.34838 0.39861 0.36666 C 0.39809 0.37037 0.39931 0.37546 0.39723 0.37778 C 0.39549 0.37986 0.39028 0.37592 0.39028 0.37592 " pathEditMode="relative" ptsTypes="ffffffffffffffffffffffffffffffffffffffffffffffffffffffffffffA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5 -0.02106 -0.00451 -0.04259 0.00417 -0.06111 C 0.00591 -0.06458 0.00816 -0.07361 0.01111 -0.07592 C 0.01528 -0.07893 0.02413 -0.07916 0.02917 -0.08148 C 0.04393 -0.07754 0.04549 -0.07639 0.05556 -0.06296 C 0.05851 -0.04329 0.06216 -0.02268 0.04861 -0.00926 C 0.03438 -0.02824 0.03368 -0.07199 0.04722 -0.09259 C 0.04948 -0.09606 0.06302 -0.10671 0.06667 -0.10926 C 0.06997 -0.10856 0.07431 -0.11065 0.07639 -0.10741 C 0.08056 -0.10092 0.08334 -0.08333 0.08334 -0.08333 C 0.08247 -0.05903 0.08403 -0.00926 0.06528 0.00741 C 0.06042 0.00093 0.0599 -0.00231 0.05834 -0.01111 C 0.05712 -0.03079 0.0533 -0.05509 0.06667 -0.06852 C 0.06754 -0.07106 0.06788 -0.0743 0.06945 -0.07592 C 0.07275 -0.0794 0.08056 -0.08333 0.08056 -0.08333 C 0.09549 -0.0794 0.09202 -0.06227 0.09306 -0.04444 C 0.09011 -0.0162 0.08924 0.01482 0.07084 0.03334 C 0.06945 0.03148 0.06754 0.03009 0.06667 0.02778 C 0.06511 0.02315 0.06389 0.01296 0.06389 0.01296 C 0.06459 -0.01805 0.05643 -0.0625 0.08611 -0.07037 C 0.09167 -0.06967 0.0974 -0.06991 0.10278 -0.06852 C 0.10747 -0.06736 0.11441 -0.04514 0.11667 -0.03889 C 0.11615 -0.02847 0.11632 -0.01782 0.11528 -0.00741 C 0.11406 0.00371 0.10156 0.01945 0.09445 0.02408 C 0.08854 0.02153 0.08854 0.02338 0.08889 0.01111 C 0.08924 -0.00509 0.08993 -0.02106 0.09167 -0.03704 C 0.0941 -0.05995 0.10469 -0.07199 0.11806 -0.08333 C 0.13056 -0.09398 0.11997 -0.08842 0.12917 -0.09259 C 0.13334 -0.09166 0.13924 -0.09352 0.14167 -0.08889 C 0.14306 -0.08634 0.14236 -0.08264 0.14306 -0.07963 C 0.14618 -0.06597 0.14844 -0.05301 0.15 -0.03889 C 0.14948 -0.02662 0.15035 -0.01412 0.14861 -0.00185 C 0.14757 0.00579 0.13542 0.02871 0.13056 0.03519 C 0.12466 0.03125 0.12344 0.03287 0.12361 0.02222 C 0.12413 -0.00764 0.11406 -0.05625 0.14167 -0.06852 C 0.15834 -0.06435 0.15955 -0.06829 0.16389 -0.04815 C 0.16059 -0.00625 0.16077 0.01644 0.14306 0.04815 C 0.13247 0.04097 0.13733 0.03611 0.13472 0.02222 C 0.13611 0.00255 0.13594 -0.01759 0.13889 -0.03704 C 0.14167 -0.05509 0.15903 -0.06342 0.17084 -0.06666 C 0.17309 -0.06481 0.17656 -0.06435 0.17778 -0.06111 C 0.17865 -0.05903 0.18125 -0.0368 0.18195 -0.03148 C 0.18091 -0.01551 0.18386 0.03658 0.16667 0.05185 C 0.15972 0.02431 0.15903 -0.02986 0.18611 -0.03704 C 0.18941 -0.03588 0.19288 -0.03541 0.19584 -0.03333 C 0.20018 -0.03009 0.20087 -0.01551 0.20139 -0.01111 C 0.20052 0.00116 0.20018 0.01366 0.19861 0.02593 C 0.19775 0.03218 0.19323 0.0382 0.19167 0.04445 C 0.18837 0.03773 0.18472 0.02222 0.18472 0.02222 C 0.18507 -0.00231 0.17587 -0.05116 0.19306 -0.07407 C 0.19531 -0.07291 0.19844 -0.07291 0.2 -0.07037 C 0.2033 -0.06458 0.20469 -0.04606 0.20556 -0.03889 C 0.20469 -0.02662 0.20434 -0.01412 0.20278 -0.00185 C 0.20243 0.00023 0.20174 0.00394 0.2 0.00371 C 0.19393 0.00255 0.1875 -0.01296 0.18334 -0.01852 C 0.18021 -0.03079 0.17535 -0.04143 0.17222 -0.0537 C 0.17309 -0.06967 0.16893 -0.0919 0.18472 -0.08148 C 0.18629 -0.08055 0.1875 -0.07893 0.18889 -0.07778 C 0.19115 -0.07176 0.19497 -0.06713 0.19722 -0.06111 C 0.20035 -0.05301 0.20139 -0.04352 0.20417 -0.03518 C 0.20469 -0.03148 0.20573 -0.02778 0.20556 -0.02407 C 0.20313 0.01227 0.19948 0.0169 0.18056 0.03704 C 0.16719 0.03403 0.1691 0.03357 0.1625 0.01852 C 0.16077 0.01459 0.15695 0.00741 0.15695 0.00741 C 0.15538 -0.00278 0.15278 -0.00463 0.15695 -0.01296 C 0.16841 -0.00694 0.17014 -0.00023 0.17639 0.01482 C 0.17865 0.0294 0.18108 0.05533 0.16806 0.06111 C 0.16007 0.04514 0.15434 0.06227 0.14445 0.06667 C 0.13802 0.0794 0.13993 0.07361 0.1375 0.08334 C 0.13906 0.09375 0.1408 0.10209 0.14861 0.10556 C 0.15417 0.11644 0.1592 0.125 0.16667 0.13334 C 0.16823 0.13496 0.1691 0.1375 0.17084 0.13889 C 0.17379 0.14121 0.17743 0.14074 0.18056 0.14259 C 0.19288 0.14954 0.20573 0.15671 0.21806 0.16296 C 0.22622 0.16713 0.23212 0.17593 0.24028 0.17963 C 0.24375 0.18658 0.24896 0.18982 0.25278 0.1963 C 0.25816 0.20556 0.26198 0.21551 0.26945 0.22222 C 0.27136 0.22593 0.27309 0.22963 0.275 0.23334 C 0.27587 0.23519 0.27778 0.23889 0.27778 0.23889 C 0.26962 0.25509 0.27952 0.27454 0.275 0.29259 C 0.27761 0.32431 0.28611 0.35509 0.28611 0.38704 " pathEditMode="relative" ptsTypes="ffffffffffffffffffffffffffffffffffffffffffffffffffffffffffffffffffffffffffffffffA">
                                      <p:cBhvr>
                                        <p:cTn id="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7 -0.00556 0.00695 -0.00857 0.0125 -0.01111 C 0.03212 -0.00903 0.03178 -0.00833 0.04723 0 C 0.05018 0.0118 0.04289 0.01389 0.03612 0.01852 C 0.03369 0.01204 0.03125 0.01111 0.03612 0.00555 C 0.03855 0.00254 0.04445 -0.00185 0.04445 -0.00185 C 0.06025 -0.00023 0.06667 -0.00347 0.07362 0.01481 C 0.07171 0.02245 0.0698 0.02708 0.06389 0.02963 C 0.05816 0.01829 0.06233 0.01829 0.06806 0.00926 C 0.0691 0.00764 0.06945 0.00509 0.07084 0.0037 C 0.075 -0.00023 0.08264 -0.00208 0.0875 -0.00371 C 0.09636 -0.00185 0.1007 0.00139 0.10834 0.00741 C 0.1132 0.01713 0.11094 0.02592 0.10278 0.02963 C 0.08872 0.01713 0.10122 0.00139 0.1125 -0.00371 C 0.11719 -0.00278 0.12309 -0.0044 0.12639 0 C 0.12865 0.00301 0.12882 0.00764 0.13056 0.01111 C 0.12969 0.02106 0.1316 0.03379 0.12223 0.02963 C 0.1165 0.01042 0.11476 -0.01181 0.13334 -0.01667 C 0.14705 -0.01412 0.14375 -0.01412 0.14862 0.00185 C 0.15018 0.01389 0.14966 0.02477 0.14445 0.03518 C 0.14254 0.04583 0.14184 0.05231 0.1375 0.06111 C 0.12934 0.03426 0.13264 -0.00278 0.15556 -0.01296 C 0.16285 0.00162 0.15938 0.02014 0.14862 0.02963 C 0.14271 0.01389 0.1382 0.00694 0.14723 -0.01111 C 0.14896 -0.02083 0.15174 -0.02847 0.15556 -0.03704 C 0.1573 -0.04074 0.15834 -0.0456 0.16112 -0.04815 C 0.16389 -0.0507 0.16945 -0.05556 0.16945 -0.05556 C 0.17032 -0.05926 0.17136 -0.06296 0.17223 -0.06667 C 0.17275 -0.06852 0.17153 -0.0706 0.17084 -0.07222 C 0.16737 -0.08056 0.16337 -0.08565 0.16112 -0.09445 C 0.1625 -0.1125 0.16233 -0.13009 0.15973 -0.14815 C 0.15921 -0.15208 0.15782 -0.15556 0.15695 -0.15926 C 0.15643 -0.16111 0.15556 -0.16482 0.15556 -0.16482 C 0.15244 -0.19421 0.1441 -0.24051 0.16528 -0.25926 C 0.17483 -0.27847 0.15955 -0.24977 0.17362 -0.26852 C 0.18108 -0.27847 0.16806 -0.27107 0.17917 -0.27593 C 0.18316 -0.2838 0.18976 -0.28565 0.19584 -0.29074 C 0.19705 -0.2919 0.20348 -0.29884 0.20556 -0.3 C 0.21146 -0.30347 0.21771 -0.30602 0.22362 -0.30926 C 0.22553 -0.31042 0.22709 -0.3125 0.22917 -0.31296 C 0.23646 -0.31435 0.24393 -0.31412 0.25139 -0.31482 C 0.26181 -0.31945 0.27396 -0.31551 0.28473 -0.31296 C 0.28941 -0.31181 0.29862 -0.30741 0.29862 -0.30741 C 0.3066 -0.32338 0.29809 -0.30324 0.3 -0.31852 C 0.30035 -0.32153 0.30938 -0.33982 0.30973 -0.34074 C 0.3132 -0.34769 0.31528 -0.35556 0.31806 -0.36296 C 0.32119 -0.37153 0.32223 -0.37847 0.32917 -0.38148 C 0.32969 -0.38333 0.32952 -0.38565 0.33056 -0.38704 C 0.3323 -0.38935 0.34584 -0.3956 0.34723 -0.3963 C 0.35018 -0.39769 0.35261 -0.40046 0.35556 -0.40185 C 0.35695 -0.40371 0.35816 -0.40602 0.35973 -0.40741 C 0.36094 -0.40857 0.36285 -0.40787 0.36389 -0.40926 C 0.37136 -0.41921 0.35834 -0.41181 0.36945 -0.41667 C 0.37101 -0.42269 0.37344 -0.42732 0.375 -0.43333 C 0.37396 -0.44607 0.36962 -0.46134 0.36945 -0.47408 C 0.3691 -0.49699 0.36945 -0.51968 0.36945 -0.54259 " pathEditMode="relative" ptsTypes="fffffffffffffffffffffffffffffffffffffffffffffffffffffffA">
                                      <p:cBhvr>
                                        <p:cTn id="4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-0.00417 0.00712 -0.01297 0.0125 -0.01482 C 0.02014 -0.01736 0.01632 -0.01551 0.02361 -0.02037 C 0.04253 -0.01829 0.05069 -0.02199 0.04444 0.00926 C 0.04392 0.0118 0.04167 0.01296 0.04028 0.01481 C 0.03976 0.01643 0.03681 0.02963 0.03333 0.02963 C 0.0316 0.02963 0.03142 0.02592 0.03056 0.02407 C 0.03611 0.00903 0.04774 0.00023 0.05972 -0.00371 C 0.06441 -0.00301 0.06927 -0.00417 0.07361 -0.00185 C 0.08507 0.00393 0.07483 0.02615 0.06944 0.03333 C 0.06319 0.02083 0.06875 0.01504 0.075 0.00555 C 0.07986 -0.00185 0.07517 0.00046 0.08333 -0.00371 C 0.08889 -0.00648 0.1 -0.01111 0.1 -0.01111 C 0.11198 -0.00903 0.11267 -0.01042 0.11528 0.0037 C 0.11111 0.02014 0.10469 0.03495 0.09167 0.04074 C 0.08906 0.03541 0.08715 0.03472 0.09028 0.02778 C 0.09913 0.00856 0.10295 0.00949 0.11806 0.0037 C 0.1349 0.00532 0.13698 0.00278 0.14583 0.01852 C 0.15 0.03518 0.14931 0.04143 0.1375 0.05185 C 0.12656 0.04699 0.13264 0.02315 0.13472 0.01296 C 0.13594 0.00648 0.14462 0.0037 0.14861 0.00185 C 0.15833 0.0044 0.16233 0.00324 0.16944 0.01111 C 0.17257 0.01435 0.175 0.01852 0.17778 0.02222 C 0.17969 0.02477 0.18333 0.02963 0.18333 0.02963 C 0.18611 0.04421 0.18038 0.05995 0.16944 0.06481 C 0.16615 0.04282 0.1658 0.01898 0.18333 0.01111 C 0.19618 0.01597 0.19479 0.01481 0.19722 0.03148 C 0.19531 0.04375 0.19635 0.05254 0.18889 0.05926 C 0.18802 0.05301 0.1849 0.04722 0.18472 0.04074 C 0.18368 0.00046 0.18455 0.00833 0.19028 -0.01482 C 0.19271 -0.0051 0.18906 -0.0051 0.18333 0 C 0.18194 -0.00185 0.18003 -0.00324 0.17917 -0.00556 C 0.1776 -0.01019 0.17639 -0.02037 0.17639 -0.02037 C 0.17726 -0.02523 0.17726 -0.03079 0.17917 -0.03519 C 0.18073 -0.03866 0.18385 -0.04005 0.18611 -0.0426 C 0.19306 -0.05093 0.20069 -0.06273 0.20972 -0.06667 C 0.20521 -0.07547 0.20278 -0.08519 0.19861 -0.09445 C 0.20052 -0.12292 0.20417 -0.15579 0.19722 -0.18334 C 0.19792 -0.20324 0.19653 -0.25394 0.21667 -0.26297 C 0.22257 -0.275 0.23455 -0.28079 0.24444 -0.28519 C 0.24601 -0.28588 0.24688 -0.28866 0.24861 -0.28889 C 0.26389 -0.29051 0.27917 -0.29005 0.29444 -0.29074 C 0.31858 -0.29468 0.30938 -0.29213 0.32222 -0.2963 C 0.32413 -0.29815 0.32587 -0.3 0.32778 -0.30185 C 0.33056 -0.3044 0.33611 -0.30926 0.33611 -0.30926 C 0.34323 -0.32361 0.34063 -0.31621 0.34444 -0.33148 C 0.34497 -0.33334 0.34583 -0.33704 0.34583 -0.33704 C 0.34635 -0.3419 0.34618 -0.34699 0.34722 -0.35185 C 0.34774 -0.35394 0.34913 -0.35556 0.35 -0.35741 C 0.35694 -0.37361 0.3566 -0.36991 0.36667 -0.37963 C 0.36823 -0.38125 0.36927 -0.38403 0.37083 -0.38519 C 0.37205 -0.38635 0.37361 -0.38611 0.375 -0.38704 C 0.37969 -0.39028 0.3842 -0.39468 0.38889 -0.39815 C 0.39358 -0.40185 0.39826 -0.40347 0.40278 -0.40764 C 0.40365 -0.40926 0.40486 -0.41088 0.40556 -0.41297 C 0.40677 -0.41644 0.40833 -0.42408 0.40833 -0.42408 C 0.40729 -0.45648 0.40538 -0.4882 0.40278 -0.52037 C 0.40174 -0.5331 0.40156 -0.54375 0.39861 -0.55556 C 0.3967 -0.57338 0.39722 -0.56412 0.39722 -0.58334 " pathEditMode="relative" ptsTypes="ffffffffffffffffffffffffffffffffffffffffffffffffffffffffffA">
                                      <p:cBhvr>
                                        <p:cTn id="5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365 0.01024 -0.01527 0.01805 -0.02222 C 0.03021 -0.01921 0.0342 -0.02129 0.04027 -0.00926 C 0.04236 0.00162 0.04027 0.00741 0.03194 0.01111 C 0.02621 -0.00416 0.03385 -0.0081 0.04166 -0.01852 C 0.04288 -0.02014 0.04305 -0.02268 0.04444 -0.02407 C 0.05416 -0.03379 0.05468 -0.03356 0.0625 -0.03703 C 0.07673 -0.03518 0.09253 -0.0449 0.09444 -0.02407 C 0.09496 -0.01805 0.0868 -0.00671 0.08472 -0.0037 C 0.08211 0.00023 0.07639 0.00741 0.07639 0.00741 C 0.06944 0.00278 0.06666 -0.00347 0.07083 -0.01481 C 0.07187 -0.01759 0.08125 -0.02176 0.08194 -0.02222 C 0.10885 -0.0206 0.11336 -0.02569 0.12777 0 C 0.13125 0.01366 0.1217 0.02547 0.1125 0.02963 C 0.10538 0.02338 0.10382 0.00834 0.11111 0 C 0.12239 -0.01296 0.13125 -0.01643 0.14444 -0.02222 C 0.14548 -0.02199 0.16024 -0.02338 0.16111 -0.01481 C 0.16267 0.00023 0.15711 0.02269 0.14722 0.03148 C 0.14635 0.03611 0.146 0.04445 0.14027 0.04445 C 0.13889 0.04445 0.13941 0.04074 0.13889 0.03889 C 0.14062 -0.00416 0.13663 0.01273 0.14861 -0.01111 C 0.14982 -0.01342 0.15798 -0.02824 0.15972 -0.02963 C 0.16215 -0.03171 0.16805 -0.03333 0.16805 -0.03333 C 0.17048 -0.03796 0.17517 -0.04514 0.16944 -0.05 C 0.16701 -0.05208 0.16389 -0.05254 0.16111 -0.0537 C 0.15972 -0.05439 0.15694 -0.05555 0.15694 -0.05555 C 0.15382 -0.06828 0.16284 -0.06805 0.16944 -0.07037 C 0.17934 -0.07916 0.17534 -0.07453 0.18194 -0.08333 C 0.18246 -0.08588 0.18281 -0.08819 0.18333 -0.09074 C 0.1842 -0.09444 0.18611 -0.10185 0.18611 -0.10185 C 0.1842 -0.12662 0.18593 -0.15092 0.18472 -0.17592 C 0.18524 -0.18333 0.18541 -0.19074 0.18611 -0.19814 C 0.18698 -0.20717 0.19062 -0.21527 0.19166 -0.22407 C 0.19409 -0.24398 0.19427 -0.26064 0.20277 -0.27777 C 0.21632 -0.30486 0.1967 -0.27708 0.20972 -0.29444 C 0.21215 -0.30439 0.22257 -0.30602 0.22916 -0.31111 C 0.23507 -0.31551 0.2401 -0.31898 0.24583 -0.32407 C 0.24982 -0.32754 0.25503 -0.32662 0.25972 -0.32777 C 0.26163 -0.32824 0.26336 -0.32963 0.26527 -0.32963 C 0.2842 -0.33078 0.3033 -0.33078 0.32222 -0.33148 C 0.32847 -0.33426 0.32899 -0.33796 0.33055 -0.34629 C 0.33107 -0.35856 0.33021 -0.37152 0.33194 -0.38333 C 0.33368 -0.3956 0.35208 -0.40671 0.35972 -0.40949 C 0.36406 -0.41342 0.36319 -0.41319 0.36805 -0.41481 C 0.3717 -0.4162 0.37916 -0.41852 0.37916 -0.41852 C 0.38541 -0.42407 0.38628 -0.43102 0.39027 -0.43889 C 0.39201 -0.45092 0.39496 -0.46227 0.39722 -0.47407 C 0.39618 -0.50509 0.39826 -0.51203 0.39027 -0.53356 C 0.38784 -0.53981 0.38784 -0.5456 0.38472 -0.55185 C 0.38368 -0.5574 0.38298 -0.56296 0.38194 -0.56852 C 0.3809 -0.57384 0.37777 -0.58102 0.37777 -0.58703 " pathEditMode="relative" ptsTypes="ffffffffffffffffffffffffffffffffffffffffffffffffffA">
                                      <p:cBhvr>
                                        <p:cTn id="5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6 -0.00856 -0.00018 -0.01805 0.00277 -0.02592 C 0.00642 -0.03541 0.01788 -0.0412 0.025 -0.04444 C 0.03941 -0.04166 0.05017 -0.03472 0.05833 -0.01851 C 0.05781 -0.0155 0.05816 -0.01203 0.05694 -0.00925 C 0.05416 -0.00347 0.04583 0 0.04166 0.00371 C 0.03819 -0.00324 0.03767 -0.0125 0.04305 -0.01851 C 0.05017 -0.02662 0.06944 -0.03148 0.06944 -0.03148 C 0.08836 -0.03032 0.10746 -0.03078 0.12639 -0.02777 C 0.12847 -0.02754 0.12795 -0.01898 0.12639 -0.01111 C 0.12326 0.00394 0.11649 0.01482 0.10555 0.01852 C 0.1 0.01366 0.0875 0.00741 0.0875 0.00741 C 0.07239 -0.02291 0.10017 -0.04675 0.11944 -0.05185 C 0.12361 -0.05069 0.1283 -0.05092 0.13194 -0.04814 C 0.13593 -0.04513 0.14166 -0.03518 0.14166 -0.03518 C 0.13993 -0.01597 0.1401 -0.02268 0.13333 -0.00925 C 0.13507 -0.03356 0.13646 -0.04583 0.13472 -0.07222 C 0.1342 -0.08055 0.1283 -0.08657 0.12639 -0.09444 C 0.12968 -0.10115 0.13246 -0.10671 0.1375 -0.11111 C 0.14514 -0.12662 0.14514 -0.14328 0.14722 -0.16111 C 0.14791 -0.16759 0.15139 -0.17963 0.15139 -0.17963 C 0.15156 -0.19444 0.14427 -0.25046 0.15694 -0.27592 C 0.1585 -0.28588 0.15902 -0.28888 0.16527 -0.29444 C 0.17152 -0.30694 0.16423 -0.29467 0.17222 -0.30185 C 0.17378 -0.30324 0.17482 -0.30601 0.17639 -0.3074 C 0.1776 -0.30856 0.17916 -0.30856 0.18055 -0.30925 C 0.18246 -0.31041 0.18437 -0.31134 0.18611 -0.31296 C 0.18767 -0.31458 0.18854 -0.31736 0.19027 -0.31851 C 0.19913 -0.325 0.21475 -0.32963 0.225 -0.33148 C 0.24357 -0.33055 0.26336 -0.3324 0.28194 -0.32963 C 0.28368 -0.32037 0.28628 -0.30995 0.29027 -0.30185 C 0.28784 -0.29213 0.28298 -0.28379 0.28055 -0.27407 C 0.28194 -0.26435 0.2835 -0.25625 0.2875 -0.24814 C 0.29114 -0.21365 0.2875 -0.25671 0.2875 -0.22222 C 0.2875 -0.2074 0.28802 -0.19259 0.28889 -0.17777 C 0.28906 -0.17361 0.2908 -0.16875 0.29166 -0.16481 C 0.29722 -0.1375 0.30451 -0.11921 0.325 -0.1074 C 0.33073 -0.10416 0.3342 -0.10023 0.34027 -0.09814 C 0.34496 -0.09398 0.35 -0.09236 0.35555 -0.09074 C 0.36007 -0.08935 0.36944 -0.08703 0.36944 -0.08703 C 0.39444 -0.08819 0.41093 -0.08888 0.43333 -0.09629 C 0.43611 -0.09884 0.43975 -0.1 0.44166 -0.1037 C 0.44253 -0.10555 0.44323 -0.10787 0.44444 -0.10925 C 0.446 -0.11111 0.44809 -0.1118 0.45 -0.11296 C 0.45139 -0.11365 0.45416 -0.11481 0.45416 -0.11481 " pathEditMode="relative" ptsTypes="ffffffffffffffffffffffffffffffffffffffffffffA">
                                      <p:cBhvr>
                                        <p:cTn id="5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 -0.01064 0.00191 -0.00926 0.00868 -0.01157 C 0.02031 -0.01041 0.02726 -0.01157 0.03629 -0.00394 C 0.04063 0.00462 0.03976 0.00971 0.03334 0.01549 C 0.03247 0.01295 0.03004 0.01063 0.03056 0.00786 C 0.03195 0.00138 0.04028 0.00092 0.04358 0 C 0.06945 0.00208 0.07292 -0.00394 0.08125 0.02705 C 0.07952 0.0333 0.07396 0.0444 0.07396 0.0444 C 0.06337 0.03977 0.06719 0.02012 0.07101 0.00786 C 0.0724 0.00346 0.07969 0 0.07969 0 C 0.10868 0.00416 0.11337 -0.00347 0.11893 0.03098 C 0.11719 0.0437 0.11719 0.04417 0.10868 0.04833 C 0.11129 0.02983 0.11129 0.02127 0.12465 0.01549 C 0.15886 0.01827 0.13889 0.01387 0.15799 0.02705 C 0.16493 0.04278 0.16563 0.04509 0.15799 0.05989 C 0.15747 0.06174 0.15764 0.06429 0.1566 0.06567 C 0.15365 0.06961 0.14636 0.07539 0.14636 0.07539 C 0.13334 0.0666 0.13524 0.04972 0.14358 0.03469 C 0.14584 0.02543 0.15174 0.02266 0.1566 0.01549 C 0.16146 0.00832 0.16389 0.003 0.17101 0 C 0.17344 0.00138 0.17622 0.00161 0.1783 0.00393 C 0.17952 0.00531 0.17899 0.00786 0.17969 0.00971 C 0.1816 0.0148 0.18403 0.01734 0.18698 0.02127 C 0.1875 0.02382 0.18733 0.02682 0.18837 0.0289 C 0.18941 0.03098 0.19254 0.03052 0.19288 0.03283 C 0.19462 0.04717 0.19011 0.06313 0.17969 0.06753 C 0.17743 0.05827 0.17483 0.04949 0.17257 0.04047 C 0.17413 0.01503 0.17136 0.01965 0.17969 0.00393 C 0.18368 -0.00347 0.18195 -0.00926 0.18837 -0.01342 C 0.19479 -0.01758 0.20417 -0.01666 0.21024 -0.01735 C 0.20972 -0.01989 0.2099 -0.0229 0.20868 -0.02498 C 0.20764 -0.0266 0.20521 -0.02544 0.20434 -0.02706 C 0.20313 -0.02914 0.20399 -0.03238 0.20295 -0.0347 C 0.20191 -0.03701 0.2 -0.03863 0.19861 -0.04048 C 0.19983 -0.0599 0.20226 -0.0791 0.20434 -0.09852 C 0.20469 -0.10176 0.20521 -0.105 0.2059 -0.10801 C 0.20677 -0.11194 0.20868 -0.11957 0.20868 -0.11957 C 0.20816 -0.12605 0.20816 -0.13252 0.20729 -0.139 C 0.2066 -0.14432 0.20434 -0.15449 0.20434 -0.15449 C 0.20486 -0.17253 0.2059 -0.19034 0.2059 -0.20838 C 0.2059 -0.22572 0.19931 -0.24561 0.2059 -0.26064 C 0.20643 -0.2618 0.22396 -0.26735 0.22622 -0.26828 C 0.23056 -0.26989 0.23924 -0.27406 0.23924 -0.27406 C 0.25191 -0.28539 0.27257 -0.28423 0.28698 -0.28562 C 0.30313 -0.2914 0.27934 -0.28331 0.30295 -0.28955 C 0.30695 -0.29071 0.31459 -0.29348 0.31459 -0.29348 C 0.32031 -0.29279 0.32639 -0.29395 0.33195 -0.2914 C 0.3342 -0.29048 0.33455 -0.28585 0.33629 -0.28377 C 0.33889 -0.28076 0.34497 -0.27614 0.34497 -0.27614 C 0.34601 -0.27429 0.34792 -0.27267 0.34792 -0.27036 C 0.34792 -0.26296 0.34636 -0.25556 0.34358 -0.24908 C 0.34184 -0.24492 0.33959 -0.24145 0.33768 -0.23752 C 0.33681 -0.23567 0.3349 -0.23173 0.3349 -0.23173 C 0.33577 -0.21254 0.3349 -0.20144 0.33924 -0.18525 C 0.34045 -0.15912 0.34097 -0.13576 0.35226 -0.11379 C 0.35521 -0.10176 0.35625 -0.10014 0.36233 -0.09066 C 0.36511 -0.0865 0.36736 -0.08049 0.37101 -0.07725 C 0.37153 -0.07679 0.37899 -0.07355 0.37969 -0.07332 C 0.38403 -0.07193 0.39288 -0.06939 0.39288 -0.06939 C 0.40087 -0.06245 0.41111 -0.06198 0.42031 -0.0599 C 0.43073 -0.05505 0.42483 -0.0569 0.44497 -0.0599 C 0.45677 -0.06175 0.47118 -0.06453 0.48264 -0.06939 C 0.48559 -0.07193 0.48837 -0.0747 0.49132 -0.07725 C 0.49271 -0.0784 0.49427 -0.07979 0.49566 -0.08095 C 0.49705 -0.08234 0.49861 -0.08349 0.5 -0.08488 C 0.50139 -0.08627 0.50434 -0.08881 0.50434 -0.08881 C 0.50729 -0.09968 0.51024 -0.09529 0.51024 -0.10801 " pathEditMode="relative" ptsTypes="ffffffffffffffffffffffffffffffffffffffffffffffffffffffffffffffffffA">
                                      <p:cBhvr>
                                        <p:cTn id="5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-0.00185 -0.00278 -0.00347 -0.00295 -0.00578 C -0.00434 -0.02197 0.00555 -0.0229 0.01441 -0.02521 C 0.02656 -0.02359 0.03194 -0.02706 0.03472 -0.01179 C 0.03333 -0.00925 0.02812 0.00185 0.02465 0.00185 C 0.02292 0.00185 0.02274 -0.00208 0.0217 -0.00393 C 0.02361 -0.01735 0.03038 -0.0266 0.04045 -0.03099 C 0.06128 -0.02983 0.07187 -0.03747 0.08403 -0.02128 C 0.0875 -0.01018 0.08854 0.00509 0.0783 0.00948 C 0.07274 0.02035 0.06719 0.02313 0.07239 0 C 0.07482 -0.0111 0.08437 -0.01341 0.09132 -0.0155 C 0.09861 -0.01434 0.10607 -0.0148 0.11302 -0.01179 C 0.12083 -0.00856 0.12535 0.01041 0.12743 0.01919 C 0.12691 0.02174 0.12726 0.02475 0.12604 0.02683 C 0.12517 0.02845 0.12292 0.03006 0.1217 0.02891 C 0.12014 0.02729 0.12083 0.02359 0.12031 0.02105 C 0.12083 0.01665 0.12048 0.01179 0.1217 0.00763 C 0.12465 -0.00324 0.13351 -0.00254 0.14045 -0.00393 C 0.15434 -0.00208 0.16389 0.00393 0.17673 0.00948 C 0.18507 0.0185 0.19392 0.02451 0.20139 0.03469 C 0.19739 0.04232 0.1908 0.04533 0.18403 0.0481 C 0.175 0.04232 0.17292 0.03191 0.18107 0.02105 C 0.18837 0.01133 0.19792 0.00809 0.20712 0.0037 C 0.23298 0.0074 0.23368 0.00254 0.24635 0.02498 C 0.24583 0.0296 0.24635 0.03446 0.24496 0.03862 C 0.24427 0.0407 0.24097 0.04463 0.24045 0.04232 C 0.23923 0.03677 0.2408 0.03053 0.24201 0.02498 C 0.24323 0.01943 0.24653 0.01503 0.24774 0.00948 C 0.2493 0.00162 0.25017 -0.00486 0.25364 -0.01179 C 0.25486 -0.01966 0.25642 -0.02706 0.25798 -0.03492 C 0.2566 -0.04741 0.25312 -0.06082 0.24774 -0.07146 C 0.2493 -0.09829 0.24948 -0.10453 0.26076 -0.12373 C 0.26285 -0.1339 0.26649 -0.1457 0.27101 -0.15449 C 0.27413 -0.16744 0.26597 -0.17877 0.26076 -0.18941 C 0.2592 -0.19843 0.25712 -0.20745 0.25503 -0.21624 C 0.25538 -0.22664 0.25399 -0.25116 0.25937 -0.26457 C 0.26215 -0.27128 0.26406 -0.27868 0.26805 -0.284 C 0.27448 -0.29255 0.28021 -0.29255 0.28837 -0.29556 C 0.29774 -0.29903 0.30764 -0.30828 0.31736 -0.30897 C 0.3342 -0.31013 0.35121 -0.31013 0.36805 -0.31082 C 0.37101 -0.31013 0.37413 -0.31082 0.37673 -0.30897 C 0.37882 -0.30735 0.37969 -0.30389 0.38107 -0.30134 C 0.38403 -0.29579 0.38611 -0.28885 0.38976 -0.284 C 0.39965 -0.27058 0.39618 -0.27683 0.40139 -0.26642 C 0.40434 -0.24977 0.40538 -0.23312 0.40712 -0.21624 C 0.40555 -0.18941 0.40399 -0.17091 0.40573 -0.14292 C 0.40607 -0.13691 0.40798 -0.13668 0.41007 -0.13136 C 0.41389 -0.12165 0.41788 -0.10453 0.42465 -0.09852 C 0.43923 -0.0858 0.45503 -0.07724 0.47239 -0.07354 C 0.49496 -0.07516 0.50851 -0.07794 0.52899 -0.08511 C 0.53906 -0.09366 0.54844 -0.10315 0.55937 -0.11008 C 0.56285 -0.11679 0.56701 -0.11957 0.57101 -0.12558 C 0.57535 -0.13229 0.57847 -0.13784 0.58403 -0.14292 C 0.58455 -0.14547 0.58437 -0.14847 0.58542 -0.15079 C 0.58628 -0.15264 0.58854 -0.15287 0.58976 -0.15449 C 0.59184 -0.15703 0.59288 -0.16096 0.5941 -0.1642 " pathEditMode="relative" ptsTypes="fffffffffffffffffffffffffffffffffffffffffffffffffffffffA">
                                      <p:cBhvr>
                                        <p:cTn id="5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2" grpId="0" animBg="1"/>
      <p:bldP spid="1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858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260648"/>
            <a:ext cx="389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Установка для биомусора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67544" y="6237312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323528" y="6165304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84312" y="6182072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5148064" y="5949280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4932040" y="5949280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5220072" y="5877272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4499992" y="5877272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4644008" y="5949280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4860032" y="5949280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4716016" y="5805264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4644008" y="5949280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4932040" y="5805264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5148064" y="5805264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4499992" y="5733256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5292080" y="5733256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4716016" y="5733256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4932040" y="5733256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5076056" y="5661248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4572000" y="5661248"/>
            <a:ext cx="144016" cy="14401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4906930" y="4305300"/>
            <a:ext cx="147670" cy="863600"/>
          </a:xfrm>
          <a:custGeom>
            <a:avLst/>
            <a:gdLst>
              <a:gd name="connsiteX0" fmla="*/ 147670 w 147670"/>
              <a:gd name="connsiteY0" fmla="*/ 863600 h 863600"/>
              <a:gd name="connsiteX1" fmla="*/ 134970 w 147670"/>
              <a:gd name="connsiteY1" fmla="*/ 711200 h 863600"/>
              <a:gd name="connsiteX2" fmla="*/ 109570 w 147670"/>
              <a:gd name="connsiteY2" fmla="*/ 673100 h 863600"/>
              <a:gd name="connsiteX3" fmla="*/ 33370 w 147670"/>
              <a:gd name="connsiteY3" fmla="*/ 622300 h 863600"/>
              <a:gd name="connsiteX4" fmla="*/ 20670 w 147670"/>
              <a:gd name="connsiteY4" fmla="*/ 495300 h 863600"/>
              <a:gd name="connsiteX5" fmla="*/ 33370 w 147670"/>
              <a:gd name="connsiteY5" fmla="*/ 457200 h 863600"/>
              <a:gd name="connsiteX6" fmla="*/ 71470 w 147670"/>
              <a:gd name="connsiteY6" fmla="*/ 431800 h 863600"/>
              <a:gd name="connsiteX7" fmla="*/ 109570 w 147670"/>
              <a:gd name="connsiteY7" fmla="*/ 355600 h 863600"/>
              <a:gd name="connsiteX8" fmla="*/ 96870 w 147670"/>
              <a:gd name="connsiteY8" fmla="*/ 203200 h 863600"/>
              <a:gd name="connsiteX9" fmla="*/ 71470 w 147670"/>
              <a:gd name="connsiteY9" fmla="*/ 165100 h 863600"/>
              <a:gd name="connsiteX10" fmla="*/ 33370 w 147670"/>
              <a:gd name="connsiteY10" fmla="*/ 88900 h 863600"/>
              <a:gd name="connsiteX11" fmla="*/ 46070 w 147670"/>
              <a:gd name="connsiteY11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670" h="863600">
                <a:moveTo>
                  <a:pt x="147670" y="863600"/>
                </a:moveTo>
                <a:cubicBezTo>
                  <a:pt x="143437" y="812800"/>
                  <a:pt x="144967" y="761186"/>
                  <a:pt x="134970" y="711200"/>
                </a:cubicBezTo>
                <a:cubicBezTo>
                  <a:pt x="131977" y="696233"/>
                  <a:pt x="121057" y="683151"/>
                  <a:pt x="109570" y="673100"/>
                </a:cubicBezTo>
                <a:cubicBezTo>
                  <a:pt x="86596" y="652998"/>
                  <a:pt x="33370" y="622300"/>
                  <a:pt x="33370" y="622300"/>
                </a:cubicBezTo>
                <a:cubicBezTo>
                  <a:pt x="4715" y="536335"/>
                  <a:pt x="0" y="567645"/>
                  <a:pt x="20670" y="495300"/>
                </a:cubicBezTo>
                <a:cubicBezTo>
                  <a:pt x="24348" y="482428"/>
                  <a:pt x="25007" y="467653"/>
                  <a:pt x="33370" y="457200"/>
                </a:cubicBezTo>
                <a:cubicBezTo>
                  <a:pt x="42905" y="445281"/>
                  <a:pt x="58770" y="440267"/>
                  <a:pt x="71470" y="431800"/>
                </a:cubicBezTo>
                <a:cubicBezTo>
                  <a:pt x="84312" y="412537"/>
                  <a:pt x="109570" y="381890"/>
                  <a:pt x="109570" y="355600"/>
                </a:cubicBezTo>
                <a:cubicBezTo>
                  <a:pt x="109570" y="304624"/>
                  <a:pt x="106867" y="253186"/>
                  <a:pt x="96870" y="203200"/>
                </a:cubicBezTo>
                <a:cubicBezTo>
                  <a:pt x="93877" y="188233"/>
                  <a:pt x="78296" y="178752"/>
                  <a:pt x="71470" y="165100"/>
                </a:cubicBezTo>
                <a:cubicBezTo>
                  <a:pt x="18890" y="59940"/>
                  <a:pt x="106163" y="198089"/>
                  <a:pt x="33370" y="88900"/>
                </a:cubicBezTo>
                <a:cubicBezTo>
                  <a:pt x="47730" y="17098"/>
                  <a:pt x="46070" y="46986"/>
                  <a:pt x="460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5148064" y="3717032"/>
            <a:ext cx="147670" cy="863600"/>
          </a:xfrm>
          <a:custGeom>
            <a:avLst/>
            <a:gdLst>
              <a:gd name="connsiteX0" fmla="*/ 147670 w 147670"/>
              <a:gd name="connsiteY0" fmla="*/ 863600 h 863600"/>
              <a:gd name="connsiteX1" fmla="*/ 134970 w 147670"/>
              <a:gd name="connsiteY1" fmla="*/ 711200 h 863600"/>
              <a:gd name="connsiteX2" fmla="*/ 109570 w 147670"/>
              <a:gd name="connsiteY2" fmla="*/ 673100 h 863600"/>
              <a:gd name="connsiteX3" fmla="*/ 33370 w 147670"/>
              <a:gd name="connsiteY3" fmla="*/ 622300 h 863600"/>
              <a:gd name="connsiteX4" fmla="*/ 20670 w 147670"/>
              <a:gd name="connsiteY4" fmla="*/ 495300 h 863600"/>
              <a:gd name="connsiteX5" fmla="*/ 33370 w 147670"/>
              <a:gd name="connsiteY5" fmla="*/ 457200 h 863600"/>
              <a:gd name="connsiteX6" fmla="*/ 71470 w 147670"/>
              <a:gd name="connsiteY6" fmla="*/ 431800 h 863600"/>
              <a:gd name="connsiteX7" fmla="*/ 109570 w 147670"/>
              <a:gd name="connsiteY7" fmla="*/ 355600 h 863600"/>
              <a:gd name="connsiteX8" fmla="*/ 96870 w 147670"/>
              <a:gd name="connsiteY8" fmla="*/ 203200 h 863600"/>
              <a:gd name="connsiteX9" fmla="*/ 71470 w 147670"/>
              <a:gd name="connsiteY9" fmla="*/ 165100 h 863600"/>
              <a:gd name="connsiteX10" fmla="*/ 33370 w 147670"/>
              <a:gd name="connsiteY10" fmla="*/ 88900 h 863600"/>
              <a:gd name="connsiteX11" fmla="*/ 46070 w 147670"/>
              <a:gd name="connsiteY11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670" h="863600">
                <a:moveTo>
                  <a:pt x="147670" y="863600"/>
                </a:moveTo>
                <a:cubicBezTo>
                  <a:pt x="143437" y="812800"/>
                  <a:pt x="144967" y="761186"/>
                  <a:pt x="134970" y="711200"/>
                </a:cubicBezTo>
                <a:cubicBezTo>
                  <a:pt x="131977" y="696233"/>
                  <a:pt x="121057" y="683151"/>
                  <a:pt x="109570" y="673100"/>
                </a:cubicBezTo>
                <a:cubicBezTo>
                  <a:pt x="86596" y="652998"/>
                  <a:pt x="33370" y="622300"/>
                  <a:pt x="33370" y="622300"/>
                </a:cubicBezTo>
                <a:cubicBezTo>
                  <a:pt x="4715" y="536335"/>
                  <a:pt x="0" y="567645"/>
                  <a:pt x="20670" y="495300"/>
                </a:cubicBezTo>
                <a:cubicBezTo>
                  <a:pt x="24348" y="482428"/>
                  <a:pt x="25007" y="467653"/>
                  <a:pt x="33370" y="457200"/>
                </a:cubicBezTo>
                <a:cubicBezTo>
                  <a:pt x="42905" y="445281"/>
                  <a:pt x="58770" y="440267"/>
                  <a:pt x="71470" y="431800"/>
                </a:cubicBezTo>
                <a:cubicBezTo>
                  <a:pt x="84312" y="412537"/>
                  <a:pt x="109570" y="381890"/>
                  <a:pt x="109570" y="355600"/>
                </a:cubicBezTo>
                <a:cubicBezTo>
                  <a:pt x="109570" y="304624"/>
                  <a:pt x="106867" y="253186"/>
                  <a:pt x="96870" y="203200"/>
                </a:cubicBezTo>
                <a:cubicBezTo>
                  <a:pt x="93877" y="188233"/>
                  <a:pt x="78296" y="178752"/>
                  <a:pt x="71470" y="165100"/>
                </a:cubicBezTo>
                <a:cubicBezTo>
                  <a:pt x="18890" y="59940"/>
                  <a:pt x="106163" y="198089"/>
                  <a:pt x="33370" y="88900"/>
                </a:cubicBezTo>
                <a:cubicBezTo>
                  <a:pt x="47730" y="17098"/>
                  <a:pt x="46070" y="46986"/>
                  <a:pt x="460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4644008" y="3356992"/>
            <a:ext cx="147670" cy="863600"/>
          </a:xfrm>
          <a:custGeom>
            <a:avLst/>
            <a:gdLst>
              <a:gd name="connsiteX0" fmla="*/ 147670 w 147670"/>
              <a:gd name="connsiteY0" fmla="*/ 863600 h 863600"/>
              <a:gd name="connsiteX1" fmla="*/ 134970 w 147670"/>
              <a:gd name="connsiteY1" fmla="*/ 711200 h 863600"/>
              <a:gd name="connsiteX2" fmla="*/ 109570 w 147670"/>
              <a:gd name="connsiteY2" fmla="*/ 673100 h 863600"/>
              <a:gd name="connsiteX3" fmla="*/ 33370 w 147670"/>
              <a:gd name="connsiteY3" fmla="*/ 622300 h 863600"/>
              <a:gd name="connsiteX4" fmla="*/ 20670 w 147670"/>
              <a:gd name="connsiteY4" fmla="*/ 495300 h 863600"/>
              <a:gd name="connsiteX5" fmla="*/ 33370 w 147670"/>
              <a:gd name="connsiteY5" fmla="*/ 457200 h 863600"/>
              <a:gd name="connsiteX6" fmla="*/ 71470 w 147670"/>
              <a:gd name="connsiteY6" fmla="*/ 431800 h 863600"/>
              <a:gd name="connsiteX7" fmla="*/ 109570 w 147670"/>
              <a:gd name="connsiteY7" fmla="*/ 355600 h 863600"/>
              <a:gd name="connsiteX8" fmla="*/ 96870 w 147670"/>
              <a:gd name="connsiteY8" fmla="*/ 203200 h 863600"/>
              <a:gd name="connsiteX9" fmla="*/ 71470 w 147670"/>
              <a:gd name="connsiteY9" fmla="*/ 165100 h 863600"/>
              <a:gd name="connsiteX10" fmla="*/ 33370 w 147670"/>
              <a:gd name="connsiteY10" fmla="*/ 88900 h 863600"/>
              <a:gd name="connsiteX11" fmla="*/ 46070 w 147670"/>
              <a:gd name="connsiteY11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670" h="863600">
                <a:moveTo>
                  <a:pt x="147670" y="863600"/>
                </a:moveTo>
                <a:cubicBezTo>
                  <a:pt x="143437" y="812800"/>
                  <a:pt x="144967" y="761186"/>
                  <a:pt x="134970" y="711200"/>
                </a:cubicBezTo>
                <a:cubicBezTo>
                  <a:pt x="131977" y="696233"/>
                  <a:pt x="121057" y="683151"/>
                  <a:pt x="109570" y="673100"/>
                </a:cubicBezTo>
                <a:cubicBezTo>
                  <a:pt x="86596" y="652998"/>
                  <a:pt x="33370" y="622300"/>
                  <a:pt x="33370" y="622300"/>
                </a:cubicBezTo>
                <a:cubicBezTo>
                  <a:pt x="4715" y="536335"/>
                  <a:pt x="0" y="567645"/>
                  <a:pt x="20670" y="495300"/>
                </a:cubicBezTo>
                <a:cubicBezTo>
                  <a:pt x="24348" y="482428"/>
                  <a:pt x="25007" y="467653"/>
                  <a:pt x="33370" y="457200"/>
                </a:cubicBezTo>
                <a:cubicBezTo>
                  <a:pt x="42905" y="445281"/>
                  <a:pt x="58770" y="440267"/>
                  <a:pt x="71470" y="431800"/>
                </a:cubicBezTo>
                <a:cubicBezTo>
                  <a:pt x="84312" y="412537"/>
                  <a:pt x="109570" y="381890"/>
                  <a:pt x="109570" y="355600"/>
                </a:cubicBezTo>
                <a:cubicBezTo>
                  <a:pt x="109570" y="304624"/>
                  <a:pt x="106867" y="253186"/>
                  <a:pt x="96870" y="203200"/>
                </a:cubicBezTo>
                <a:cubicBezTo>
                  <a:pt x="93877" y="188233"/>
                  <a:pt x="78296" y="178752"/>
                  <a:pt x="71470" y="165100"/>
                </a:cubicBezTo>
                <a:cubicBezTo>
                  <a:pt x="18890" y="59940"/>
                  <a:pt x="106163" y="198089"/>
                  <a:pt x="33370" y="88900"/>
                </a:cubicBezTo>
                <a:cubicBezTo>
                  <a:pt x="47730" y="17098"/>
                  <a:pt x="46070" y="46986"/>
                  <a:pt x="460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 bwMode="auto">
          <a:xfrm>
            <a:off x="4716016" y="1340768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5220072" y="1556792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5436096" y="1844824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4427984" y="1772816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4860032" y="1772816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29 -0.00648 0.00851 -0.00555 0.01806 -0.0037 C 0.03351 -0.01064 0.02344 -0.00763 0.04861 -0.00555 C 0.07205 -0.00717 0.08715 -0.00509 0.11111 -0.0037 C 0.12813 -0.00046 0.14566 -0.00486 0.1625 -0.00925 C 0.17587 -0.02106 0.16754 -0.01643 0.18889 -0.01851 C 0.18368 -0.02893 0.18681 -0.04027 0.18889 -0.05185 C 0.18958 -0.05995 0.19115 -0.06782 0.19167 -0.07592 C 0.1934 -0.10439 0.19184 -0.11226 0.19705 -0.13518 C 0.19879 -0.14212 0.20174 -0.14745 0.20417 -0.1537 C 0.20556 -0.15787 0.20816 -0.16666 0.20816 -0.16666 C 0.20747 -0.15046 0.20816 -0.13055 0.20417 -0.11481 C 0.20261 -0.09375 0.20295 -0.07245 0.2 -0.05185 C 0.20035 -0.04004 0.19549 -0.01435 0.20695 -0.00925 C 0.20886 -0.01319 0.21215 -0.0162 0.21389 -0.02037 C 0.21476 -0.02268 0.21476 -0.02546 0.21528 -0.02777 C 0.21615 -0.03101 0.21702 -0.03402 0.21806 -0.03703 C 0.21927 -0.04074 0.22118 -0.04421 0.22222 -0.04814 C 0.22344 -0.053 0.225 -0.06296 0.225 -0.06296 C 0.22587 -0.0956 0.22517 -0.12337 0.22639 -0.15555 C 0.22639 -0.15416 0.20816 -0.04097 0.23333 -0.0074 C 0.24271 -0.01226 0.24965 -0.01875 0.25556 -0.02962 C 0.25816 -0.03449 0.26094 -0.04629 0.26094 -0.04629 C 0.2592 -0.05949 0.25538 -0.07384 0.25 -0.08518 C 0.24809 -0.08935 0.24514 -0.09236 0.24306 -0.09629 C 0.24236 -0.09884 0.24219 -0.10138 0.24149 -0.1037 C 0.2408 -0.10578 0.23906 -0.10694 0.23872 -0.10925 C 0.23785 -0.13148 0.23837 -0.13125 0.24149 -0.14444 C 0.24306 -0.15949 0.24445 -0.17777 0.25695 -0.18333 C 0.26077 -0.17546 0.26129 -0.1706 0.26233 -0.16111 C 0.26372 -0.09606 0.26198 -0.10555 0.26667 -0.06851 C 0.26684 -0.05763 0.26372 -0.02731 0.27344 -0.01851 C 0.27899 -0.02037 0.28368 -0.02361 0.28889 -0.02592 C 0.2908 -0.02962 0.29254 -0.03333 0.29445 -0.03703 C 0.29809 -0.04421 0.28785 -0.06851 0.28455 -0.07407 C 0.28229 -0.08333 0.28004 -0.09259 0.27778 -0.10185 C 0.27691 -0.10555 0.27483 -0.11296 0.27483 -0.11296 C 0.27552 -0.12777 0.27552 -0.14259 0.27622 -0.1574 C 0.27639 -0.15925 0.27622 -0.1625 0.27778 -0.16296 C 0.28073 -0.16412 0.2842 -0.1618 0.28733 -0.16111 C 0.29583 -0.12777 0.29254 -0.08564 0.28594 -0.05185 C 0.28715 -0.0243 0.28368 -0.00462 0.29445 -0.02592 C 0.29306 -0.03865 0.28958 -0.04537 0.28733 -0.0574 C 0.28872 -0.07314 0.29115 -0.0868 0.29445 -0.10185 C 0.29566 -0.1074 0.29722 -0.11296 0.29861 -0.11851 C 0.29913 -0.12037 0.3 -0.12407 0.3 -0.12407 C 0.30191 -0.14629 0.30434 -0.16944 0.30972 -0.19074 C 0.31146 -0.19768 0.31667 -0.2074 0.31945 -0.21296 C 0.32031 -0.21481 0.32222 -0.21851 0.32222 -0.21851 C 0.32431 -0.22962 0.32309 -0.22361 0.32639 -0.23703 C 0.32726 -0.24074 0.32917 -0.24814 0.32917 -0.24814 C 0.32969 -0.25231 0.33021 -0.2699 0.33333 -0.27407 C 0.33559 -0.27708 0.33906 -0.27731 0.34167 -0.27962 C 0.34219 -0.28217 0.34254 -0.28449 0.34306 -0.28703 C 0.34392 -0.29074 0.34583 -0.29814 0.34583 -0.29814 C 0.34636 -0.30486 0.34583 -0.31203 0.34722 -0.31851 C 0.34809 -0.32268 0.35087 -0.32592 0.35278 -0.32962 C 0.35747 -0.33888 0.36059 -0.34814 0.36528 -0.3574 C 0.36788 -0.3625 0.36823 -0.37199 0.36945 -0.37777 C 0.37535 -0.40625 0.3691 -0.37685 0.375 -0.39444 C 0.37847 -0.40486 0.38056 -0.41689 0.38333 -0.42777 C 0.38386 -0.42962 0.38611 -0.42893 0.3875 -0.42962 C 0.38854 -0.43356 0.3908 -0.4368 0.39167 -0.44074 C 0.39358 -0.44976 0.39184 -0.46064 0.39566 -0.46851 C 0.40191 -0.48078 0.39827 -0.46759 0.40278 -0.47962 C 0.40608 -0.48865 0.40295 -0.49629 0.41111 -0.5 C 0.42274 -0.49745 0.41892 -0.49699 0.42639 -0.48703 C 0.42778 -0.48148 0.42899 -0.47592 0.43056 -0.47037 C 0.43108 -0.46851 0.43195 -0.46481 0.43195 -0.46481 C 0.43125 -0.41759 0.42344 -0.30671 0.43333 -0.2537 C 0.42952 -0.20324 0.43785 -0.15208 0.44167 -0.10185 C 0.4408 -0.08865 0.43403 -0.05023 0.44722 -0.04444 C 0.44809 -0.04259 0.45 -0.03888 0.45 -0.03888 " pathEditMode="relative" ptsTypes="fffffff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-0.00232 0.02917 -0.00255 0.04306 0.0037 C 0.05313 -0.0007 0.04132 0.00324 0.05139 0.0037 C 0.07726 0.00486 0.1033 0.00486 0.12917 0.00555 C 0.14358 0.00486 0.15799 0.00532 0.17222 0.0037 C 0.17518 0.00347 0.18056 0 0.18056 0 C 0.1842 -0.01435 0.18559 -0.03009 0.18195 -0.04445 C 0.18368 -0.06782 0.18646 -0.07755 0.19584 -0.0963 C 0.19913 -0.10301 0.2007 -0.11157 0.20417 -0.11852 C 0.21875 -0.08588 0.18976 -0.03426 0.21389 -0.01296 C 0.21858 -0.01366 0.22327 -0.01343 0.22778 -0.01482 C 0.23542 -0.01713 0.23941 -0.0338 0.24167 -0.04259 C 0.24063 -0.06852 0.24045 -0.09051 0.22639 -0.10926 C 0.22049 -0.1287 0.22066 -0.16597 0.23889 -0.17407 C 0.25886 -0.13403 0.24323 -0.07222 0.24167 -0.02407 C 0.24288 -0.00185 0.24011 -0.0007 0.25139 0.00926 C 0.25729 0.00393 0.2599 0.00625 0.26389 -0.00185 C 0.26337 -0.00857 0.26389 -0.01574 0.2625 -0.02222 C 0.26198 -0.02477 0.2592 -0.02546 0.25834 -0.02778 C 0.25695 -0.03125 0.25643 -0.03519 0.25556 -0.03889 C 0.25504 -0.04074 0.254 -0.04445 0.254 -0.04445 C 0.25469 -0.05741 0.2566 -0.07037 0.25695 -0.08333 C 0.25712 -0.08773 0.24514 -0.15926 0.26389 -0.17593 C 0.26858 -0.18519 0.26893 -0.18588 0.27483 -0.17778 C 0.27986 -0.1581 0.27674 -0.14074 0.27084 -0.12222 C 0.26875 -0.11551 0.26823 -0.10995 0.26528 -0.1037 C 0.26094 -0.08357 0.25556 -0.05486 0.26667 -0.03704 C 0.26927 -0.03287 0.27674 -0.02824 0.28056 -0.02593 C 0.28316 -0.02431 0.28889 -0.02222 0.28889 -0.02222 C 0.30365 -0.0287 0.29549 -0.03773 0.3 -0.05556 C 0.29948 -0.06482 0.29966 -0.07407 0.29861 -0.08333 C 0.29757 -0.09352 0.29341 -0.10648 0.29167 -0.11667 C 0.29219 -0.12662 0.29202 -0.13657 0.29306 -0.1463 C 0.29531 -0.16921 0.30868 -0.17315 0.32361 -0.17593 C 0.33438 -0.18079 0.33281 -0.19745 0.33611 -0.20926 C 0.3382 -0.2169 0.34202 -0.22407 0.34445 -0.23148 C 0.35104 -0.25139 0.34375 -0.23565 0.35 -0.24815 C 0.35052 -0.2544 0.35052 -0.26065 0.35139 -0.26667 C 0.35295 -0.27732 0.35747 -0.28611 0.35972 -0.2963 C 0.36146 -0.30463 0.36268 -0.31435 0.36528 -0.32222 C 0.36719 -0.32801 0.37031 -0.3331 0.37222 -0.33889 C 0.37552 -0.34861 0.37604 -0.3632 0.38056 -0.37222 C 0.38299 -0.37732 0.38438 -0.3794 0.38611 -0.38519 C 0.38716 -0.38889 0.38733 -0.39306 0.38889 -0.3963 C 0.39254 -0.4037 0.39636 -0.41111 0.4 -0.41852 C 0.40556 -0.4294 0.40538 -0.44236 0.4125 -0.45185 C 0.41493 -0.46157 0.42136 -0.47801 0.42917 -0.48148 C 0.43143 -0.48079 0.43386 -0.48056 0.43611 -0.47963 C 0.43889 -0.4787 0.44445 -0.47593 0.44445 -0.47593 C 0.44636 -0.47222 0.44896 -0.46898 0.45 -0.46482 C 0.45052 -0.46296 0.4507 -0.46088 0.45139 -0.45926 C 0.45295 -0.45532 0.45695 -0.44815 0.45695 -0.44815 C 0.45573 -0.40139 0.45104 -0.35718 0.44722 -0.31111 C 0.44809 -0.28241 0.45139 -0.25116 0.44861 -0.22222 C 0.44809 -0.21111 0.44722 -0.2 0.44722 -0.18889 C 0.44722 -0.16806 0.45816 -0.14259 0.4625 -0.12222 C 0.46441 -0.11296 0.46615 -0.1037 0.46806 -0.09445 C 0.46875 -0.09074 0.46997 -0.08704 0.47084 -0.08333 C 0.47136 -0.08148 0.47222 -0.07778 0.47222 -0.07778 C 0.47379 -0.04074 0.46806 -0.04074 0.49167 -0.04074 " pathEditMode="relative" ptsTypes="ff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3 -0.00394 0.02639 -0.00162 0.03611 -0.00185 C 0.07725 -0.00301 0.11857 -0.00301 0.15972 -0.00371 C 0.17118 -0.0088 0.16562 -0.00533 0.17639 -0.01482 C 0.17778 -0.01597 0.18055 -0.01852 0.18055 -0.01852 C 0.18455 -0.02639 0.18281 -0.03195 0.18055 -0.04074 C 0.18177 -0.05371 0.18298 -0.06875 0.18472 -0.08148 C 0.18611 -0.09236 0.19045 -0.10625 0.19305 -0.11667 C 0.19548 -0.12662 0.19496 -0.14306 0.20278 -0.15 C 0.20746 -0.15417 0.21198 -0.1588 0.21666 -0.16296 C 0.21996 -0.16945 0.22222 -0.17153 0.22778 -0.17408 C 0.2342 -0.14861 0.22621 -0.10648 0.21944 -0.07963 C 0.21857 -0.06783 0.21805 -0.05741 0.21528 -0.0463 C 0.21458 -0.03634 0.20937 -0.01181 0.21944 -0.00741 C 0.22274 -0.0081 0.22604 -0.00764 0.22916 -0.00926 C 0.23975 -0.01458 0.24392 -0.02894 0.25139 -0.03889 C 0.25225 -0.0419 0.25416 -0.04491 0.25416 -0.04815 C 0.25416 -0.05208 0.25139 -0.05926 0.25139 -0.05926 C 0.25 -0.07338 0.24705 -0.08449 0.24444 -0.09815 C 0.24392 -0.11389 0.23507 -0.16458 0.25278 -0.17037 C 0.25937 -0.17616 0.26007 -0.17431 0.2625 -0.16482 C 0.26146 -0.15116 0.26111 -0.14074 0.25555 -0.12963 C 0.25573 -0.09259 0.23038 0.03102 0.27361 -0.00741 C 0.28021 -0.0206 0.27778 -0.03472 0.275 -0.05 C 0.2743 -0.06968 0.2743 -0.08958 0.27361 -0.10926 C 0.27257 -0.13333 0.27048 -0.15394 0.28055 -0.17408 C 0.28767 -0.17176 0.2875 -0.17408 0.2875 -0.16111 C 0.2875 -0.13333 0.28646 -0.1206 0.28472 -0.0963 C 0.28507 -0.07778 0.2842 -0.05903 0.28611 -0.04074 C 0.28663 -0.03634 0.28975 -0.03333 0.29166 -0.02963 C 0.29253 -0.02778 0.29444 -0.02408 0.29444 -0.02408 C 0.30104 -0.02986 0.29809 -0.0257 0.30139 -0.03889 C 0.30191 -0.04074 0.30278 -0.04445 0.30278 -0.04445 C 0.30087 -0.08403 0.29948 -0.10972 0.29861 -0.15371 C 0.29896 -0.16296 0.29635 -0.17477 0.30139 -0.18148 C 0.30503 -0.18634 0.31024 -0.18958 0.31389 -0.19445 C 0.31545 -0.20046 0.31805 -0.20486 0.31944 -0.21111 C 0.32257 -0.2257 0.32482 -0.24861 0.33472 -0.25741 C 0.33646 -0.26458 0.33767 -0.27477 0.34028 -0.28148 C 0.34097 -0.28357 0.34236 -0.28496 0.34305 -0.28704 C 0.34496 -0.29283 0.34514 -0.29977 0.34722 -0.30556 C 0.34878 -0.30949 0.35087 -0.31296 0.35278 -0.31667 C 0.35364 -0.31829 0.35347 -0.3206 0.35416 -0.32222 C 0.35972 -0.33565 0.3658 -0.34746 0.37083 -0.36111 C 0.37326 -0.36736 0.37326 -0.37477 0.375 -0.38148 C 0.37656 -0.3963 0.3816 -0.4088 0.38611 -0.42222 C 0.38785 -0.42755 0.38785 -0.43403 0.39028 -0.43889 C 0.3941 -0.4463 0.4 -0.45232 0.40555 -0.45741 C 0.40868 -0.46366 0.41666 -0.47408 0.41666 -0.47408 C 0.41823 -0.48009 0.42361 -0.49074 0.42361 -0.49074 C 0.43507 -0.48565 0.446 -0.47384 0.45694 -0.46667 C 0.46666 -0.38958 0.45347 -0.27523 0.45 -0.19259 C 0.45052 -0.15972 0.44132 -0.10787 0.46666 -0.08519 C 0.47257 -0.07361 0.47621 -0.07454 0.48333 -0.06667 C 0.48715 -0.0625 0.48715 -0.05996 0.49166 -0.05741 C 0.49427 -0.05579 0.49722 -0.05486 0.5 -0.05371 C 0.50139 -0.05301 0.50416 -0.05185 0.50416 -0.05185 C 0.50573 -0.0456 0.50694 -0.0463 0.50416 -0.0463 " pathEditMode="relative" ptsTypes="fffffffffffffffffffffffffffffffffffffffffffffffffffffffffA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3 -0.01227 0.00052 -0.02454 0.00833 -0.03148 C 0.01041 -0.04005 0.01493 -0.05625 0.00694 -0.06296 C 0.00156 -0.06736 -0.00434 -0.06759 -0.00973 -0.07222 C -0.01545 -0.0838 -0.01667 -0.1081 -0.00556 -0.11296 C -0.00313 -0.12245 -0.00608 -0.11597 0 -0.12037 C 0.00295 -0.12245 0.00833 -0.12778 0.00833 -0.12778 C 0.01163 -0.13449 0.01475 -0.14236 0.01666 -0.15 C 0.01441 -0.15926 0.01423 -0.16528 0.00694 -0.16852 C 0.00399 -0.17431 -0.0007 -0.17685 -0.00278 -0.18333 C -0.004 -0.18681 -0.00556 -0.19445 -0.00556 -0.19445 C -0.00452 -0.20324 -0.00539 -0.20509 -0.00139 -0.21111 C 0.00121 -0.21505 0.00694 -0.22222 0.00694 -0.22222 C 0.00746 -0.22408 0.00746 -0.22616 0.00833 -0.22778 C 0.00937 -0.22963 0.01215 -0.2294 0.0125 -0.23148 C 0.01406 -0.24398 0.0125 -0.2537 0.00416 -0.25741 C 0.0033 -0.26111 0.00295 -0.26528 0.00139 -0.26852 C -0.00157 -0.27454 -0.00139 -0.27176 -0.00139 -0.27593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0741 0.00416 -0.01111 0.00833 -0.01667 C 0.0125 -0.0331 0.01388 -0.02176 0.01111 -0.0463 C 0.01041 -0.05232 0.00138 -0.05926 0.00138 -0.05926 C -0.00261 -0.07546 -0.00243 -0.09028 0.01111 -0.0963 C 0.01475 -0.11111 0.01475 -0.10579 0.0125 -0.12408 C 0.01232 -0.12593 0.01232 -0.12847 0.01111 -0.12963 C 0.00746 -0.1331 0.00243 -0.13357 -0.00139 -0.13704 C -0.00226 -0.13889 -0.00348 -0.14051 -0.00417 -0.14259 C -0.00539 -0.14607 -0.00695 -0.15371 -0.00695 -0.15371 C -0.00348 -0.16759 -0.00816 -0.15046 -0.00278 -0.16482 C -0.00209 -0.16667 -0.00139 -0.17037 -0.00139 -0.17037 " pathEditMode="relative" ptsTypes="fffffffffffA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-0.00648 -0.0033 -0.01041 -0.00833 -0.01481 C -0.01041 -0.02314 -0.01232 -0.02824 -0.00833 -0.03888 C -0.00677 -0.04282 -0.00277 -0.04375 0 -0.04629 C 0.00139 -0.04745 0.00417 -0.05 0.00417 -0.05 C 0.01372 -0.06921 -0.00694 -0.08726 -0.01111 -0.1037 C -0.00868 -0.11643 -0.00451 -0.11388 0.00278 -0.12037 C 0.00764 -0.13009 0.00799 -0.14143 0.00278 -0.15185 C 0.00087 -0.15555 -0.00277 -0.16296 -0.00277 -0.16296 C -0.00225 -0.16481 -0.00139 -0.16851 -0.00139 -0.16851 " pathEditMode="relative" ptsTypes="fffffffff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3 0.00069 0.01684 -0.00023 0.025 0.00185 C 0.02691 0.00231 0.0276 0.00602 0.02917 0.0074 C 0.03038 0.00856 0.03212 0.00833 0.03333 0.00926 C 0.04462 0.01759 0.04306 0.0199 0.05556 0.02222 C 0.09236 0.02106 0.1092 0.02291 0.13889 0.01296 C 0.14392 0.00833 0.14913 0.00833 0.15417 0.0037 C 0.16042 -0.0213 0.17378 -0.04746 0.19167 -0.05926 C 0.19653 -0.06898 0.20556 -0.0713 0.21389 -0.07408 C 0.22031 -0.07616 0.22535 -0.07963 0.23194 -0.08148 C 0.23281 -0.08334 0.23316 -0.08611 0.23472 -0.08704 C 0.23767 -0.08889 0.24132 -0.08773 0.24444 -0.08889 C 0.24826 -0.09028 0.25174 -0.09283 0.25556 -0.09445 C 0.26493 -0.10695 0.25417 -0.09445 0.26528 -0.10185 C 0.26823 -0.10394 0.27361 -0.10926 0.27361 -0.10926 C 0.27934 -0.12084 0.28333 -0.1338 0.2875 -0.1463 C 0.28924 -0.15139 0.2908 -0.15648 0.29306 -0.16111 C 0.29497 -0.16482 0.29861 -0.17223 0.29861 -0.17223 C 0.30017 -0.18056 0.29861 -0.17778 0.30139 -0.18148 " pathEditMode="relative" ptsTypes="ffffffffffffffffffA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59 -0.00672 0.01302 -0.00811 0.02083 -0.01112 C 0.03246 -0.01551 0.01701 -0.00973 0.02916 -0.01667 C 0.03923 -0.02246 0.04878 -0.02292 0.05972 -0.02408 C 0.07864 -0.03033 0.09878 -0.02871 0.11805 -0.02963 C 0.13889 -0.03658 0.16163 -0.03681 0.18194 -0.02778 C 0.19323 -0.01274 0.1776 -0.03149 0.19305 -0.02038 C 0.19878 -0.01621 0.20729 -0.00625 0.2125 0 C 0.21545 0.00347 0.21805 0.0074 0.22083 0.01111 C 0.22274 0.01365 0.22639 0.01851 0.22639 0.01851 C 0.22934 0.03032 0.22552 0.01759 0.23194 0.02962 C 0.23316 0.03194 0.2335 0.03472 0.23472 0.03703 C 0.23889 0.04467 0.24583 0.04814 0.25139 0.0537 C 0.25451 0.05694 0.26024 0.06296 0.26389 0.06481 C 0.27152 0.06875 0.2809 0.07037 0.28889 0.07222 C 0.29739 0.07037 0.30555 0.06759 0.31389 0.06481 C 0.3184 0.06087 0.31632 0.06111 0.31944 0.06111 " pathEditMode="relative" ptsTypes="ffffffffffffffffA"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31 -0.00232 0.03976 -0.01019 0.05972 -0.01296 C 0.06667 -0.01389 0.07361 -0.01412 0.08056 -0.01482 C 0.08472 -0.01528 0.08889 -0.01597 0.09306 -0.01667 C 0.13646 -0.01551 0.17483 -0.01296 0.21806 -0.01667 C 0.23594 -0.01806 0.25122 -0.04005 0.26806 -0.04445 C 0.2776 -0.05093 0.28837 -0.05324 0.29861 -0.05741 C 0.3033 -0.05926 0.3125 -0.06296 0.3125 -0.06296 C 0.32726 -0.06181 0.34219 -0.06088 0.35694 -0.05926 C 0.36458 -0.05833 0.37188 -0.04769 0.37917 -0.04445 C 0.38507 -0.03658 0.39323 -0.03542 0.40139 -0.03333 C 0.40608 -0.03403 0.41076 -0.03333 0.41528 -0.03519 C 0.42049 -0.03727 0.42431 -0.04306 0.42917 -0.0463 C 0.43281 -0.05625 0.43854 -0.06621 0.44444 -0.07408 " pathEditMode="relative" ptsTypes="fffffffffffffA">
                                      <p:cBhvr>
                                        <p:cTn id="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73 -0.01042 0.01458 -0.01412 0.02361 -0.01852 C 0.02639 -0.01991 0.03194 -0.02222 0.03194 -0.02222 C 0.05538 -0.02083 0.05851 -0.025 0.07361 -0.01481 C 0.07448 -0.01296 0.075 -0.01042 0.07639 -0.00926 C 0.07882 -0.00718 0.08472 -0.00556 0.08472 -0.00556 C 0.11215 -0.00671 0.11875 -0.00579 0.13889 -0.01111 C 0.14549 -0.0169 0.14149 -0.01412 0.15139 -0.01852 C 0.15278 -0.01921 0.15555 -0.02037 0.15555 -0.02037 C 0.17274 -0.01968 0.18993 -0.02014 0.20694 -0.01852 C 0.2217 -0.01713 0.24219 0.00602 0.25417 0.01667 C 0.25868 0.02569 0.26805 0.03079 0.275 0.03704 C 0.28559 0.04653 0.29566 0.05532 0.30694 0.06296 C 0.31198 0.06644 0.31823 0.06667 0.32361 0.06852 C 0.325 0.06898 0.32639 0.06968 0.32778 0.07037 C 0.32969 0.07153 0.33125 0.07338 0.33333 0.07407 C 0.34028 0.07662 0.34722 0.07662 0.35417 0.07963 C 0.36389 0.09259 0.35903 0.08843 0.36805 0.09444 C 0.37153 0.10139 0.37778 0.10926 0.38055 0.11667 C 0.38125 0.11852 0.38125 0.1206 0.38194 0.12222 C 0.38351 0.12616 0.3875 0.13333 0.3875 0.13333 C 0.38663 0.13843 0.38594 0.14398 0.38333 0.14815 C 0.38229 0.15 0.37292 0.1537 0.37639 0.1537 " pathEditMode="relative" ptsTypes="ffffffffffffffffffffff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1111 0.01545 -0.01482 0.02778 -0.02037 C 0.0375 -0.01898 0.04271 -0.01759 0.05139 -0.01482 C 0.054 -0.00417 0.05052 -0.01296 0.05695 -0.00741 C 0.06615 0.00069 0.05625 -0.00417 0.06528 0.00185 C 0.07084 0.00555 0.06858 0.00139 0.07361 0.00741 C 0.07656 0.01088 0.07917 0.01481 0.08195 0.01852 C 0.08334 0.02037 0.0842 0.02315 0.08611 0.02407 C 0.09844 0.02963 0.1092 0.04213 0.12084 0.05 C 0.129 0.05555 0.13976 0.05718 0.14861 0.06111 C 0.16163 0.06042 0.17448 0.06042 0.1875 0.05926 C 0.19011 0.05903 0.19531 0.05486 0.19722 0.0537 C 0.20347 0.05046 0.20938 0.04884 0.21528 0.04444 C 0.21841 0.04213 0.22049 0.0375 0.22361 0.03518 C 0.22535 0.03403 0.22743 0.03426 0.22917 0.03333 C 0.23351 0.03102 0.23889 0.02708 0.24306 0.02407 C 0.2533 0.01643 0.26163 0.00393 0.27084 -0.00556 C 0.27865 -0.01366 0.2875 -0.01736 0.29584 -0.02407 C 0.29983 -0.03195 0.30868 -0.03681 0.31528 -0.04074 C 0.31788 -0.04236 0.32118 -0.04236 0.32361 -0.04445 C 0.33056 -0.0507 0.3375 -0.05023 0.34584 -0.05185 C 0.35938 -0.05463 0.37275 -0.06042 0.38611 -0.06482 C 0.38889 -0.06736 0.39167 -0.06968 0.39445 -0.07222 C 0.39566 -0.07338 0.39584 -0.07778 0.39584 -0.07778 " pathEditMode="relative" ptsTypes="fffffffffffffffffffffffA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681913" cy="1523495"/>
          </a:xfrm>
        </p:spPr>
        <p:txBody>
          <a:bodyPr/>
          <a:lstStyle/>
          <a:p>
            <a:pPr algn="ctr"/>
            <a:r>
              <a:rPr lang="ru-RU" dirty="0" smtClean="0"/>
              <a:t>Переработка вторичного сырья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352928" cy="79208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3400" dirty="0" smtClean="0"/>
              <a:t>1 тонна макулатуры =  4 м</a:t>
            </a:r>
            <a:r>
              <a:rPr lang="ru-RU" sz="3400" baseline="30000" dirty="0" smtClean="0"/>
              <a:t>3</a:t>
            </a:r>
            <a:r>
              <a:rPr lang="ru-RU" sz="3400" dirty="0" smtClean="0"/>
              <a:t> древесины</a:t>
            </a:r>
          </a:p>
          <a:p>
            <a:endParaRPr lang="ru-RU" dirty="0"/>
          </a:p>
        </p:txBody>
      </p:sp>
      <p:pic>
        <p:nvPicPr>
          <p:cNvPr id="13314" name="Picture 2" descr="http://www.inright.ru/media/ns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68" y="2348880"/>
            <a:ext cx="3888432" cy="327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ашивка 4"/>
          <p:cNvSpPr/>
          <p:nvPr/>
        </p:nvSpPr>
        <p:spPr bwMode="auto">
          <a:xfrm>
            <a:off x="4283968" y="3212976"/>
            <a:ext cx="864096" cy="1512168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6" name="Picture 4" descr="http://lex.institut.free.fr/troncar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2564904"/>
            <a:ext cx="394319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nipack.ru/user_files/file9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36912"/>
            <a:ext cx="2808312" cy="3536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251520" y="1268760"/>
            <a:ext cx="8064896" cy="432048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32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Стоит задаться вопросом: куда «исчезает» мусор, после того, как мы благополучно выбросим его в мусорный контейнер</a:t>
            </a:r>
            <a:r>
              <a:rPr lang="ru-RU" sz="3200" b="0" i="0" spc="-15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?</a:t>
            </a:r>
          </a:p>
          <a:p>
            <a:pPr algn="l"/>
            <a:r>
              <a:rPr lang="ru-RU" sz="3200" b="0" i="0" spc="-15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Никто из нас не </a:t>
            </a:r>
          </a:p>
          <a:p>
            <a:pPr algn="l"/>
            <a:r>
              <a:rPr lang="ru-RU" sz="3200" b="0" i="0" spc="-15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задумывается</a:t>
            </a:r>
            <a:r>
              <a:rPr lang="ru-RU" sz="32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, что значит пакет </a:t>
            </a:r>
            <a:r>
              <a:rPr lang="ru-RU" sz="3200" b="0" i="0" spc="-15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                                с </a:t>
            </a:r>
            <a:r>
              <a:rPr lang="ru-RU" sz="32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мусором</a:t>
            </a:r>
            <a:r>
              <a:rPr lang="ru-RU" sz="3200" b="0" i="0" spc="-15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, выбрасываемый                        вами каждый день.</a:t>
            </a:r>
            <a:endParaRPr lang="ru-RU" sz="3200" b="0" i="0" spc="-150" dirty="0">
              <a:solidFill>
                <a:schemeClr val="tx2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59832" y="-171400"/>
            <a:ext cx="2736304" cy="1523495"/>
          </a:xfrm>
        </p:spPr>
        <p:txBody>
          <a:bodyPr/>
          <a:lstStyle/>
          <a:p>
            <a:r>
              <a:rPr lang="ru-RU" sz="4400" dirty="0" smtClean="0"/>
              <a:t>Введение: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4320480" cy="5040560"/>
          </a:xfrm>
        </p:spPr>
        <p:txBody>
          <a:bodyPr/>
          <a:lstStyle/>
          <a:p>
            <a:r>
              <a:rPr lang="ru-RU" sz="2600" dirty="0" smtClean="0"/>
              <a:t>Известно, что повторное использование стеклотары обходится гораздо дешевле,   чем производство новой. В зарубежных странах особенно велик спрос на стекло. Тем  не менее, в России огромное количество битого стекла и импортной стеклянной тары просто валяются на свалках, парках и дворах не находя своего повторного применения. Организованные пункты приема стеклотары редки и работают нерегулярно.</a:t>
            </a:r>
          </a:p>
          <a:p>
            <a:endParaRPr lang="ru-RU" dirty="0"/>
          </a:p>
        </p:txBody>
      </p:sp>
      <p:pic>
        <p:nvPicPr>
          <p:cNvPr id="3076" name="Picture 4" descr="http://upload.wikimedia.org/wikipedia/commons/6/67/Broken_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50704-Tolko-chto-prostrelennoe-puley-steklo-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3789040"/>
            <a:ext cx="486454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конечная звезда 5"/>
          <p:cNvSpPr/>
          <p:nvPr/>
        </p:nvSpPr>
        <p:spPr bwMode="auto">
          <a:xfrm>
            <a:off x="251520" y="2276872"/>
            <a:ext cx="3168352" cy="2376264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2232248" cy="461665"/>
          </a:xfrm>
        </p:spPr>
        <p:txBody>
          <a:bodyPr/>
          <a:lstStyle/>
          <a:p>
            <a:r>
              <a:rPr lang="ru-RU" dirty="0" smtClean="0"/>
              <a:t>1 т резины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 bwMode="auto">
          <a:xfrm rot="19548892">
            <a:off x="2739233" y="1719635"/>
            <a:ext cx="2016224" cy="50405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3419872" y="2996952"/>
            <a:ext cx="2016224" cy="50405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rot="1009315">
            <a:off x="2873606" y="4430040"/>
            <a:ext cx="2016224" cy="50405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932040" y="0"/>
            <a:ext cx="3600400" cy="2276872"/>
            <a:chOff x="4932040" y="0"/>
            <a:chExt cx="3600400" cy="2276872"/>
          </a:xfrm>
        </p:grpSpPr>
        <p:sp>
          <p:nvSpPr>
            <p:cNvPr id="10" name="6-конечная звезда 9"/>
            <p:cNvSpPr/>
            <p:nvPr/>
          </p:nvSpPr>
          <p:spPr bwMode="auto">
            <a:xfrm>
              <a:off x="4932040" y="0"/>
              <a:ext cx="3600400" cy="2276872"/>
            </a:xfrm>
            <a:prstGeom prst="star6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kern="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0112" y="692696"/>
              <a:ext cx="2304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  <a:latin typeface="Trebuchet MS" pitchFamily="34" charset="0"/>
                </a:rPr>
                <a:t>100 кг попутного газа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64088" y="2348880"/>
            <a:ext cx="3096344" cy="2088232"/>
            <a:chOff x="5364088" y="2348880"/>
            <a:chExt cx="3096344" cy="2088232"/>
          </a:xfrm>
        </p:grpSpPr>
        <p:sp>
          <p:nvSpPr>
            <p:cNvPr id="11" name="6-конечная звезда 10"/>
            <p:cNvSpPr/>
            <p:nvPr/>
          </p:nvSpPr>
          <p:spPr bwMode="auto">
            <a:xfrm>
              <a:off x="5364088" y="2348880"/>
              <a:ext cx="3096344" cy="2088232"/>
            </a:xfrm>
            <a:prstGeom prst="star6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kern="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6136" y="3140968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tx2">
                      <a:lumMod val="75000"/>
                    </a:schemeClr>
                  </a:solidFill>
                  <a:latin typeface="Trebuchet MS" pitchFamily="34" charset="0"/>
                </a:rPr>
                <a:t>300 кг сажи </a:t>
              </a:r>
              <a:endParaRPr lang="ru-RU" sz="28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27984" y="4769768"/>
            <a:ext cx="3096344" cy="2088232"/>
            <a:chOff x="4427984" y="4769768"/>
            <a:chExt cx="3096344" cy="2088232"/>
          </a:xfrm>
        </p:grpSpPr>
        <p:sp>
          <p:nvSpPr>
            <p:cNvPr id="12" name="6-конечная звезда 11"/>
            <p:cNvSpPr/>
            <p:nvPr/>
          </p:nvSpPr>
          <p:spPr bwMode="auto">
            <a:xfrm>
              <a:off x="4427984" y="4769768"/>
              <a:ext cx="3096344" cy="2088232"/>
            </a:xfrm>
            <a:prstGeom prst="star6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kern="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2040" y="5589240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  <a:latin typeface="Trebuchet MS" pitchFamily="34" charset="0"/>
                </a:rPr>
                <a:t>600 кг нефти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4781551" cy="461665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В Японии разработан способ переработки пластмассовых отходов в бензин, керосин и дизельное топливо. По новой технологии из одного кг пластмассы можно получать до 0,5 л бензина и столько же керосина или дизельного топлива.</a:t>
            </a:r>
          </a:p>
          <a:p>
            <a:endParaRPr lang="ru-RU" dirty="0"/>
          </a:p>
        </p:txBody>
      </p:sp>
      <p:pic>
        <p:nvPicPr>
          <p:cNvPr id="5" name="Picture 6" descr="http://feels.ru/video/new/pics/1/100/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93755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681913" cy="1523495"/>
          </a:xfrm>
        </p:spPr>
        <p:txBody>
          <a:bodyPr/>
          <a:lstStyle/>
          <a:p>
            <a:pPr algn="ctr"/>
            <a:r>
              <a:rPr lang="ru-RU" sz="4400" dirty="0" smtClean="0"/>
              <a:t>Изменение отношения горожан к проблеме бытовых отходов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964488" cy="461665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Состояние окружающей среды во многом зависит от культуры людей, проживающей на  данной территории. Москва, как известно, является огромным мегаполисом, численность населения которого превышает численность многих европейских стран(10.382.754 чел</a:t>
            </a:r>
            <a:r>
              <a:rPr lang="ru-RU" b="1" dirty="0" smtClean="0"/>
              <a:t>.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  <p:pic>
        <p:nvPicPr>
          <p:cNvPr id="6146" name="Picture 2" descr="http://img0.liveinternet.ru/images/attach/c/1/60/850/60850056_1234470156_shutterstock_1914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79638"/>
            <a:ext cx="7200800" cy="3778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4896544" cy="4616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 целью выяснения отношения учащихся разных возрастов к проблеме загрязнения окружающей среды бытовыми отходами, а также их возможного участия в различных мероприятиях по охране и  защите природной среды от мусора был проведен опрос.</a:t>
            </a:r>
          </a:p>
          <a:p>
            <a:endParaRPr lang="ru-RU" dirty="0"/>
          </a:p>
        </p:txBody>
      </p:sp>
      <p:pic>
        <p:nvPicPr>
          <p:cNvPr id="5122" name="Picture 2" descr="http://www.flagship-housing.co.uk/image/Media%20Centre/Surv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71617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96944" cy="461665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800" u="sng" dirty="0" smtClean="0"/>
              <a:t>Анализ результатов анкетирования показал</a:t>
            </a:r>
            <a:r>
              <a:rPr lang="ru-RU" sz="2400" u="sng" dirty="0" smtClean="0"/>
              <a:t>:</a:t>
            </a:r>
            <a:endParaRPr lang="en-US" sz="2400" u="sng" dirty="0" smtClean="0"/>
          </a:p>
          <a:p>
            <a:pPr>
              <a:buFont typeface="Courier New" pitchFamily="49" charset="0"/>
              <a:buChar char="o"/>
            </a:pPr>
            <a:endParaRPr lang="ru-RU" sz="2400" u="sng" dirty="0" smtClean="0"/>
          </a:p>
          <a:p>
            <a:pPr lvl="0">
              <a:lnSpc>
                <a:spcPct val="100000"/>
              </a:lnSpc>
            </a:pPr>
            <a:r>
              <a:rPr lang="ru-RU" sz="2400" dirty="0" smtClean="0"/>
              <a:t>-</a:t>
            </a:r>
            <a:r>
              <a:rPr lang="ru-RU" sz="2700" dirty="0" smtClean="0"/>
              <a:t>большинство учащихся считают проблему загрязнения окружающей среды актуальной;</a:t>
            </a:r>
          </a:p>
          <a:p>
            <a:pPr lvl="0">
              <a:lnSpc>
                <a:spcPct val="100000"/>
              </a:lnSpc>
            </a:pPr>
            <a:r>
              <a:rPr lang="ru-RU" sz="2700" dirty="0" smtClean="0"/>
              <a:t>-учащиеся одобрили идею сортировки мусора, но выполнение этой работы для себя они не представляют возможным;</a:t>
            </a:r>
          </a:p>
          <a:p>
            <a:pPr lvl="0">
              <a:lnSpc>
                <a:spcPct val="100000"/>
              </a:lnSpc>
            </a:pPr>
            <a:r>
              <a:rPr lang="ru-RU" sz="2700" dirty="0" smtClean="0"/>
              <a:t>-большинство учащихся готовы оказать только не требующую особых усилий помощь в защите окружающей среды от мусора;</a:t>
            </a:r>
          </a:p>
          <a:p>
            <a:pPr lvl="0">
              <a:lnSpc>
                <a:spcPct val="100000"/>
              </a:lnSpc>
            </a:pPr>
            <a:r>
              <a:rPr lang="ru-RU" sz="2700" dirty="0" smtClean="0"/>
              <a:t>-почти все считают необходимым осуществлять переработку вторичного сырья;</a:t>
            </a:r>
          </a:p>
          <a:p>
            <a:pPr lvl="0">
              <a:lnSpc>
                <a:spcPct val="100000"/>
              </a:lnSpc>
            </a:pPr>
            <a:r>
              <a:rPr lang="ru-RU" sz="2700" dirty="0" smtClean="0"/>
              <a:t>-учащиеся не проявили творческого подхода  в предложенных идеях для решения проблем, связанных с бытовыми отходами.</a:t>
            </a:r>
          </a:p>
          <a:p>
            <a:endParaRPr lang="ru-RU" sz="2700" dirty="0" smtClean="0"/>
          </a:p>
          <a:p>
            <a:endParaRPr lang="ru-RU" sz="27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96944" cy="461665"/>
          </a:xfrm>
        </p:spPr>
        <p:txBody>
          <a:bodyPr/>
          <a:lstStyle/>
          <a:p>
            <a:pPr algn="ctr"/>
            <a:r>
              <a:rPr lang="ru-RU" sz="2900" u="sng" dirty="0" smtClean="0"/>
              <a:t>На основании проведенного анализа я внесла следующие предложения: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/>
              <a:t>-</a:t>
            </a:r>
            <a:r>
              <a:rPr lang="ru-RU" sz="2800" dirty="0" smtClean="0"/>
              <a:t>необходимо с помощью средств массовой информации (телевидение, радио, пресса) улучшить информированность населения всех возрастных групп, в первую очередь подрастающего поколения, о серьезной угрозе загрязнения окружающей среды бытовыми отходами;</a:t>
            </a:r>
          </a:p>
          <a:p>
            <a:pPr lvl="0">
              <a:lnSpc>
                <a:spcPct val="100000"/>
              </a:lnSpc>
            </a:pPr>
            <a:r>
              <a:rPr lang="ru-RU" sz="2800" dirty="0" smtClean="0"/>
              <a:t>-улучшить экологическое образование. Сделать его доступным для всех возрастных групп населения;</a:t>
            </a:r>
          </a:p>
          <a:p>
            <a:pPr lvl="0">
              <a:lnSpc>
                <a:spcPct val="100000"/>
              </a:lnSpc>
            </a:pPr>
            <a:r>
              <a:rPr lang="ru-RU" sz="2800" dirty="0" smtClean="0"/>
              <a:t>-разработать программы по снижению экологической опасности бытовых отходов.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51720" y="2348880"/>
            <a:ext cx="4608512" cy="1523495"/>
          </a:xfrm>
        </p:spPr>
        <p:txBody>
          <a:bodyPr/>
          <a:lstStyle/>
          <a:p>
            <a:r>
              <a:rPr lang="ru-RU" sz="6600" dirty="0" smtClean="0"/>
              <a:t>Заключение</a:t>
            </a:r>
            <a:endParaRPr lang="ru-RU" sz="6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2708920"/>
            <a:ext cx="7681913" cy="152349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280920" cy="439248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32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В наше время технический прогресс, развитие промышленности и сельского хозяйства породили новые виды отходов, объемы которых растут с каждым годом</a:t>
            </a:r>
            <a:r>
              <a:rPr lang="ru-RU" sz="3200" b="0" i="0" spc="-15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.</a:t>
            </a:r>
            <a:r>
              <a:rPr lang="ru-RU" sz="3200" dirty="0"/>
              <a:t> </a:t>
            </a:r>
            <a:endParaRPr lang="ru-RU" sz="3200" dirty="0" smtClean="0"/>
          </a:p>
        </p:txBody>
      </p:sp>
      <p:pic>
        <p:nvPicPr>
          <p:cNvPr id="1026" name="Picture 2" descr="http://www.aif.ru/application/public/article/759/826a11f5b8fb5b481fff5d4947c71a3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480720" cy="431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ртинка 15 из 194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56540"/>
            <a:ext cx="6264696" cy="470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39552" y="476672"/>
            <a:ext cx="7690114" cy="208823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8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В питьевой воде все чаще встречаются сложные химические соединения, которые пагубно влияют на здоровье. Засилье отходов нарушает естественный баланс среды, что в будущем может иметь катастрофические последствия для мира животных, растений и климатических условий Земли.</a:t>
            </a:r>
            <a:endParaRPr lang="ru-RU" sz="2800" b="0" i="0" spc="-150" dirty="0">
              <a:solidFill>
                <a:schemeClr val="tx2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33794" name="Picture 2" descr="http://www.odintsovo.info/img/gallery/dobrynin/000-t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491810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http://i1.focus.ua/img/a/8/9/144898.jpg?1285143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589300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1052736"/>
            <a:ext cx="8496944" cy="3888432"/>
          </a:xfrm>
        </p:spPr>
        <p:txBody>
          <a:bodyPr/>
          <a:lstStyle/>
          <a:p>
            <a:pPr algn="l"/>
            <a:r>
              <a:rPr lang="ru-RU" sz="2400" i="0" u="sng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Гипотеза исследования</a:t>
            </a: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: проблема загрязнения территорий отходами технологической деятельности человека нуждается в изменении подхода к решению данной проблемы.</a:t>
            </a:r>
          </a:p>
          <a:p>
            <a:pPr algn="l"/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 </a:t>
            </a:r>
          </a:p>
          <a:p>
            <a:pPr algn="l"/>
            <a:r>
              <a:rPr lang="ru-RU" sz="2400" i="0" u="sng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Объектом исследования </a:t>
            </a: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является проблема утилизации бытовых отходов деятельности человека.</a:t>
            </a:r>
          </a:p>
          <a:p>
            <a:pPr algn="l"/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 </a:t>
            </a:r>
          </a:p>
          <a:p>
            <a:pPr algn="l"/>
            <a:r>
              <a:rPr lang="ru-RU" sz="2400" i="0" u="sng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Предметом исследования </a:t>
            </a: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является проблема утилизации различных отходов деятельности человека в </a:t>
            </a:r>
            <a:r>
              <a:rPr lang="ru-RU" sz="2400" b="0" i="0" spc="-15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Европе.</a:t>
            </a:r>
            <a:endParaRPr lang="ru-RU" sz="2400" b="0" i="0" spc="-150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  <a:p>
            <a:pPr algn="l"/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 </a:t>
            </a:r>
          </a:p>
          <a:p>
            <a:pPr algn="l"/>
            <a:r>
              <a:rPr lang="ru-RU" sz="2400" i="0" u="sng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Цель исследования</a:t>
            </a: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: изучить нормативную и технологическую базы связанные с утилизацией отходов деятельности человека.</a:t>
            </a:r>
          </a:p>
          <a:p>
            <a:pPr algn="l"/>
            <a:endParaRPr lang="ru-RU" sz="2400" b="0" i="0" spc="-150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836712"/>
            <a:ext cx="8568952" cy="194421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400" i="0" u="sng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В связи с поставленными целями были определены следующие задачи</a:t>
            </a: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1)составить анкету для опроса населения;</a:t>
            </a:r>
          </a:p>
          <a:p>
            <a:pPr algn="l">
              <a:lnSpc>
                <a:spcPct val="100000"/>
              </a:lnSpc>
            </a:pP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2)провести опрос населения для выяснения отношения людей к проблеме утилизации отходов;</a:t>
            </a:r>
          </a:p>
          <a:p>
            <a:pPr algn="l">
              <a:lnSpc>
                <a:spcPct val="100000"/>
              </a:lnSpc>
            </a:pP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3)на основе полученных результатов сформулировать выводы по отношению населения к проблеме загрязнения окружающей среды бытовыми отходами и их утилизации;</a:t>
            </a:r>
          </a:p>
          <a:p>
            <a:pPr algn="l">
              <a:lnSpc>
                <a:spcPct val="100000"/>
              </a:lnSpc>
            </a:pPr>
            <a:r>
              <a:rPr lang="ru-RU" sz="2400" i="0" u="sng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Методы исследования</a:t>
            </a: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-анализ литературы по выбранной теме;</a:t>
            </a:r>
          </a:p>
          <a:p>
            <a:pPr algn="l">
              <a:lnSpc>
                <a:spcPct val="100000"/>
              </a:lnSpc>
            </a:pP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-опрос учащихся и членов их семей;</a:t>
            </a:r>
          </a:p>
          <a:p>
            <a:pPr algn="l">
              <a:lnSpc>
                <a:spcPct val="100000"/>
              </a:lnSpc>
            </a:pPr>
            <a:r>
              <a:rPr lang="ru-RU" sz="2400" b="0" i="0" spc="-15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-количественная и качественная оценка выбрасываемого бытового мусора в среднестатистической семье.</a:t>
            </a:r>
          </a:p>
          <a:p>
            <a:pPr algn="l">
              <a:lnSpc>
                <a:spcPct val="100000"/>
              </a:lnSpc>
            </a:pPr>
            <a:endParaRPr lang="ru-RU" sz="2400" b="0" i="0" spc="-150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0"/>
            <a:ext cx="7681913" cy="1440160"/>
          </a:xfrm>
        </p:spPr>
        <p:txBody>
          <a:bodyPr/>
          <a:lstStyle/>
          <a:p>
            <a:pPr algn="ctr"/>
            <a:r>
              <a:rPr lang="ru-RU" sz="4400" dirty="0" smtClean="0"/>
              <a:t>Загрязнение окружающей среды бытовыми отходами.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4104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Окружающая среда, от которой мы все зависим, ежедневно загрязняется самыми разнообразными способами. Например, в промышленно развитых странах Северной Америки и Европы каждая семья ежегодно «производит» около 900 кг мусора. </a:t>
            </a:r>
          </a:p>
        </p:txBody>
      </p:sp>
      <p:pic>
        <p:nvPicPr>
          <p:cNvPr id="34822" name="Picture 6" descr="F:\005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34111"/>
            <a:ext cx="3600400" cy="562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coastalcare.org/wp-content/images/issues/pollution/plastic/Boat-dam-krich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48289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0"/>
          <a:ext cx="9143999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Ценность лицензионного ПО Microsoft-ш1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814</TotalTime>
  <Words>760</Words>
  <Application>Microsoft Office PowerPoint</Application>
  <PresentationFormat>Экран (4:3)</PresentationFormat>
  <Paragraphs>62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1_Theme20</vt:lpstr>
      <vt:lpstr>Ценность лицензионного ПО Microsoft-ш1</vt:lpstr>
      <vt:lpstr>White with Courier font for code slides</vt:lpstr>
      <vt:lpstr>1_White with Courier font for code slides</vt:lpstr>
      <vt:lpstr>Исследовательская работа на                тему:  ” Проблема утилизации различных  отходов деятельности человека ”.   </vt:lpstr>
      <vt:lpstr>Введение:</vt:lpstr>
      <vt:lpstr>Слайд 3</vt:lpstr>
      <vt:lpstr>Слайд 4</vt:lpstr>
      <vt:lpstr>Слайд 5</vt:lpstr>
      <vt:lpstr>Слайд 6</vt:lpstr>
      <vt:lpstr>Загрязнение окружающей среды бытовыми отходами.</vt:lpstr>
      <vt:lpstr>Слайд 8</vt:lpstr>
      <vt:lpstr>Слайд 9</vt:lpstr>
      <vt:lpstr>Сортировка</vt:lpstr>
      <vt:lpstr>Сортировка</vt:lpstr>
      <vt:lpstr>Слайд 12</vt:lpstr>
      <vt:lpstr>Слайд 13</vt:lpstr>
      <vt:lpstr>Обезвреживание и переработка бытовых отходов</vt:lpstr>
      <vt:lpstr>Слайд 15</vt:lpstr>
      <vt:lpstr>Слайд 16</vt:lpstr>
      <vt:lpstr>Слайд 17</vt:lpstr>
      <vt:lpstr>Переработка вторичного сырья</vt:lpstr>
      <vt:lpstr>Слайд 19</vt:lpstr>
      <vt:lpstr>Слайд 20</vt:lpstr>
      <vt:lpstr>Слайд 21</vt:lpstr>
      <vt:lpstr>Слайд 22</vt:lpstr>
      <vt:lpstr>Изменение отношения горожан к проблеме бытовых отходов</vt:lpstr>
      <vt:lpstr>Слайд 24</vt:lpstr>
      <vt:lpstr>Слайд 25</vt:lpstr>
      <vt:lpstr>Слайд 26</vt:lpstr>
      <vt:lpstr>Слайд 27</vt:lpstr>
      <vt:lpstr>Заключение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сула</dc:creator>
  <cp:lastModifiedBy>pupil</cp:lastModifiedBy>
  <cp:revision>81</cp:revision>
  <dcterms:created xsi:type="dcterms:W3CDTF">2011-02-07T12:58:39Z</dcterms:created>
  <dcterms:modified xsi:type="dcterms:W3CDTF">2011-02-17T08:06:28Z</dcterms:modified>
</cp:coreProperties>
</file>