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3" autoAdjust="0"/>
  </p:normalViewPr>
  <p:slideViewPr>
    <p:cSldViewPr>
      <p:cViewPr varScale="1">
        <p:scale>
          <a:sx n="98" d="100"/>
          <a:sy n="98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7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7A00-8634-4BFC-B3DB-77125601C35E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55CE3-90C9-4019-8183-1E939E0C9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5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Летние каникулы - самая лучшая и незабываемая пора для развития творческих способностей и совершенствования возможностей ребенка, вовлечения детей в новые социальные связи, удовлетворения индивидуальных интересов и потребностей.</a:t>
            </a:r>
          </a:p>
          <a:p>
            <a:r>
              <a:rPr lang="ru-RU" dirty="0" smtClean="0"/>
              <a:t>Содержанием летнего досуга должен стать активно организованный отдых детей, способствующий созданию  необходимых условий для организации содержательного отдыха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3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Ритм современной жизни диктует свои условия. Родители и дети живут сейчас более интенсивной жизнью, в которой все меньше времени остается для общения друг с другом. Этому существует множество объяснений. Мы знаем, что члены семьи теперь все меньше времени проводят друг с другом, что дома люди в основном не общаются, а смотрят телевизор или проводят досуг за компьютером. Для многих детей все труднее становится нормально взаимодействовать со сверстниками.</a:t>
            </a:r>
          </a:p>
          <a:p>
            <a:r>
              <a:rPr lang="ru-RU" dirty="0" smtClean="0"/>
              <a:t>Летняя досуговая площадка  – это место, где может быть очень эф-</a:t>
            </a:r>
            <a:r>
              <a:rPr lang="ru-RU" dirty="0" err="1" smtClean="0"/>
              <a:t>фективно</a:t>
            </a:r>
            <a:r>
              <a:rPr lang="ru-RU" dirty="0" smtClean="0"/>
              <a:t> построена педагогическая работа по развитию коммуникативных навыков ребенка через включение его в организованную деятельность.</a:t>
            </a:r>
          </a:p>
          <a:p>
            <a:r>
              <a:rPr lang="ru-RU" dirty="0" smtClean="0"/>
              <a:t>Главным направлением в работе летней досуговой площадки «Лето пере-мен» является формирование коммуникативной культуры, развитие умения об-</a:t>
            </a:r>
            <a:r>
              <a:rPr lang="ru-RU" dirty="0" err="1" smtClean="0"/>
              <a:t>щаться</a:t>
            </a:r>
            <a:r>
              <a:rPr lang="ru-RU" dirty="0" smtClean="0"/>
              <a:t> и сотрудничать со сверстниками и взрослыми. Отличительной особенностью программы является активное привлечение родителей в мероприятия летней досуговой площадки.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5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Методическое проектирование летнего отдыха при МАОУ ДОД МО г. Нягань «Центр детского творчества» опирается на признанные достижения современной  отечественной и зарубежной педагогики.</a:t>
            </a:r>
          </a:p>
          <a:p>
            <a:r>
              <a:rPr lang="ru-RU" dirty="0" smtClean="0"/>
              <a:t>При создании концепции программы летней досуговой площадки преследовались следующие идеи</a:t>
            </a:r>
            <a:r>
              <a:rPr lang="ru-RU" baseline="0" dirty="0" smtClean="0"/>
              <a:t> выдающихся педагогов: </a:t>
            </a:r>
            <a:r>
              <a:rPr lang="ru-RU" baseline="0" dirty="0" err="1" smtClean="0"/>
              <a:t>В.Сухомлинского</a:t>
            </a:r>
            <a:r>
              <a:rPr lang="ru-RU" baseline="0" dirty="0" smtClean="0"/>
              <a:t>, Ш. </a:t>
            </a:r>
            <a:r>
              <a:rPr lang="ru-RU" baseline="0" dirty="0" err="1" smtClean="0"/>
              <a:t>Амонашвили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А.Макаренко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И.Блонского</a:t>
            </a:r>
            <a:r>
              <a:rPr lang="ru-RU" baseline="0" dirty="0" smtClean="0"/>
              <a:t>, Л.С. Выготского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2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Успех работы в первую очередь зависит от кадрового обеспечения и уровня подготовки кадров, их правильной ориентации на современного ребёнка, их умения общаться с детьми, сотрудничать в творческой деятельности и разумно подходить к оценке своих возможностей. </a:t>
            </a:r>
          </a:p>
          <a:p>
            <a:r>
              <a:rPr lang="ru-RU" dirty="0" smtClean="0"/>
              <a:t>Над реализацией программы летней досуговой площадки с дневным пребыванием работает педагогический коллектив из МАОУ</a:t>
            </a:r>
            <a:r>
              <a:rPr lang="ru-RU" baseline="0" dirty="0" smtClean="0"/>
              <a:t> ДОД МО г. Нягань «Центр детского творчества» </a:t>
            </a:r>
            <a:r>
              <a:rPr lang="ru-RU" dirty="0" smtClean="0"/>
              <a:t>совместно с работниками, ГИБДД,  ОПДН, учреждениями социума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7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Разрабатывая программу «Лето перемен» мы учли пожелания и запросы педагогов, родителей, детей, запросы и возможности социума. Подготовка к летней оздоровительной кампании – осознанный, технологически выверенный процесс, который должен помочь использовать в работе предыдущий опыт работы, нормативно-правовые аспекты, специфику времени.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9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Основными методами организации деятельности являются:</a:t>
            </a:r>
          </a:p>
          <a:p>
            <a:r>
              <a:rPr lang="ru-RU" dirty="0" smtClean="0"/>
              <a:t>•	метод игры (игры отбираются педагогами в соответствии с поставленной целью);</a:t>
            </a:r>
          </a:p>
          <a:p>
            <a:r>
              <a:rPr lang="ru-RU" dirty="0" smtClean="0"/>
              <a:t>•	методы театрализации (реализуется через театр - миниатюр);</a:t>
            </a:r>
          </a:p>
          <a:p>
            <a:r>
              <a:rPr lang="ru-RU" dirty="0" smtClean="0"/>
              <a:t>•	Методы состязательности (распространяется на все сферы творческой деятельности);</a:t>
            </a:r>
          </a:p>
          <a:p>
            <a:r>
              <a:rPr lang="ru-RU" dirty="0" smtClean="0"/>
              <a:t>•	метод коллективной творческой деятельности (КТД).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4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концу реализации программы летней досуговой площадки планируются</a:t>
            </a:r>
            <a:r>
              <a:rPr lang="ru-RU" baseline="0" dirty="0" smtClean="0"/>
              <a:t> результаты, которые отображены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3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Результативность программы отслеживается</a:t>
            </a:r>
            <a:r>
              <a:rPr lang="ru-RU" baseline="0" dirty="0" smtClean="0"/>
              <a:t> по следующим </a:t>
            </a:r>
            <a:r>
              <a:rPr lang="ru-RU" baseline="0" dirty="0" smtClean="0"/>
              <a:t>показателям отображенные на слайде, по </a:t>
            </a:r>
            <a:r>
              <a:rPr lang="ru-RU" baseline="0" dirty="0" smtClean="0"/>
              <a:t>результатам анкетирования детей и родителей в конце каждой </a:t>
            </a:r>
            <a:r>
              <a:rPr lang="ru-RU" baseline="0" dirty="0" smtClean="0"/>
              <a:t>смены, и достижение индикаторов результативности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2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5CE3-90C9-4019-8183-1E939E0C9A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9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9054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дополнительного образования детей муниципального образования город Нягань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детского творчества»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68" y="1340768"/>
            <a:ext cx="4495474" cy="41044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538" y="1052736"/>
            <a:ext cx="8752934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Программа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летней досуговой площадки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ЛЕТО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ПЕРЕМЕН»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350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Нягань, 2014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12205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Методист: 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Ирина Дмитриевна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394" y="29586"/>
            <a:ext cx="628548" cy="7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0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492896"/>
            <a:ext cx="6093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 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4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7" y="90632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150" y="332655"/>
            <a:ext cx="7891861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Цель программы: </a:t>
            </a:r>
          </a:p>
          <a:p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организация содержательного </a:t>
            </a:r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досуга детей в каникулярный период на основе включения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их </a:t>
            </a:r>
            <a:r>
              <a:rPr lang="ru-RU" sz="40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 разнообразную личностно-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привлекательную деятельность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2" y="4358687"/>
            <a:ext cx="2626767" cy="23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" y="62923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10104"/>
            <a:ext cx="2339752" cy="213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71" y="188640"/>
            <a:ext cx="88167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Задачи программы: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•сплочение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детей разного возраста в единый  дружный коллектив;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•создать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атмосферу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раскрепощенности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, веселья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 доброжелательности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•способствовать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развитию психических процессов детей (памяти, внимания, мышления, воображения, произвольной сферы, интеллектуального развития и др.);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•способствовать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формированию потребности к занятиям спорту и здоровому образу жизни;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•формировать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у детей чувства    единства и сплочения детского коллектива;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•способствовать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формированию интересов к игровой деятельности;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•воспитывать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навыки культурного поведения, этикета</a:t>
            </a:r>
          </a:p>
        </p:txBody>
      </p:sp>
    </p:spTree>
    <p:extLst>
      <p:ext uri="{BB962C8B-B14F-4D97-AF65-F5344CB8AC3E}">
        <p14:creationId xmlns:p14="http://schemas.microsoft.com/office/powerpoint/2010/main" val="16340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" y="4365104"/>
            <a:ext cx="262731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1.	Идея опоры на базовые потребности ребенка (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В.Сухомлинский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, Ш.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Амонашвили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). 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2.	Идея совместной деятельности взрослых и детей в процессе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воспитания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В.Сухомлинский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А.С.Макаренко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).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3.	Идея развития личности в процессе воспитания (В. Бехтерев, И.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Блонский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, Л.С. Выготский)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4.	Идея совместной деятельности взрослых и детей в процессе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воспитания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В.Сухомлинский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Monotype Corsiva" pitchFamily="66" charset="0"/>
              </a:rPr>
              <a:t>А.С.Макаренко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29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6632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62731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8555"/>
            <a:ext cx="860444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Кадровое обеспечение</a:t>
            </a:r>
          </a:p>
          <a:p>
            <a:r>
              <a:rPr lang="ru-RU" sz="54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•</a:t>
            </a:r>
            <a:r>
              <a:rPr lang="ru-RU" sz="5400" b="1" i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	педагог-организатор;</a:t>
            </a:r>
          </a:p>
          <a:p>
            <a:r>
              <a:rPr lang="ru-RU" sz="5400" b="1" i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•	педагоги дополнительного образования;</a:t>
            </a:r>
          </a:p>
          <a:p>
            <a:r>
              <a:rPr lang="ru-RU" sz="5400" b="1" i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•	социальный педагог;</a:t>
            </a:r>
          </a:p>
          <a:p>
            <a:r>
              <a:rPr lang="ru-RU" sz="5400" b="1" i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•	</a:t>
            </a:r>
            <a:r>
              <a:rPr lang="ru-RU" sz="54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педагог-психолог</a:t>
            </a:r>
            <a:endParaRPr lang="ru-RU" sz="54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704856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1.Организационный </a:t>
            </a:r>
            <a:r>
              <a:rPr lang="ru-RU" sz="5400" b="1" i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этап </a:t>
            </a:r>
            <a:r>
              <a:rPr lang="ru-RU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смены</a:t>
            </a:r>
            <a:endParaRPr lang="ru-RU" sz="5400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2.Основной </a:t>
            </a:r>
            <a:r>
              <a:rPr lang="ru-RU" sz="5400" b="1" i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этап </a:t>
            </a:r>
            <a:r>
              <a:rPr lang="ru-RU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смены</a:t>
            </a:r>
            <a:endParaRPr lang="ru-RU" sz="5400" b="1" i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3.Заключительный </a:t>
            </a:r>
            <a:r>
              <a:rPr lang="ru-RU" sz="5400" b="1" i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этап </a:t>
            </a:r>
            <a:r>
              <a:rPr lang="ru-RU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смены</a:t>
            </a:r>
            <a:endParaRPr lang="ru-RU" sz="5400" b="1" i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i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3969152"/>
            <a:ext cx="3168352" cy="288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74" y="4452829"/>
            <a:ext cx="262731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88" y="19864"/>
            <a:ext cx="846192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Основными методами организации деятельности являются:</a:t>
            </a:r>
          </a:p>
          <a:p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•	метод 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игры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•	методы театрализации 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•</a:t>
            </a:r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методы </a:t>
            </a:r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состязательности </a:t>
            </a:r>
            <a:endParaRPr lang="ru-RU" sz="54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•</a:t>
            </a:r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	метод коллективной творческой деятельности (КТД).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83" y="141575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4401056"/>
            <a:ext cx="2627313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335846"/>
            <a:ext cx="846938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Ожидаемые результаты:</a:t>
            </a:r>
          </a:p>
          <a:p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•	внедрение эффективных форм организации отдыха и занятости детей;</a:t>
            </a:r>
          </a:p>
          <a:p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•	приобретение навыков по организации здорового образа жизни, культуре отдыха и поведения;</a:t>
            </a:r>
          </a:p>
          <a:p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•	развитие коммуникативных, творческих и познавательных способностей детей, укрепление дружбы и сотрудничества между детьми разных возрастов;</a:t>
            </a:r>
          </a:p>
          <a:p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•	расширение кругозора, умений и навыков в области прикладного 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творчества</a:t>
            </a:r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, физической культуры, и других видах деятельности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с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амореализация, саморазвитие и самосовершенствование детей и подростков в процессе участия в жизни летнего отдыха;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Monotype Corsiva" pitchFamily="66" charset="0"/>
              </a:rPr>
              <a:t>п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ривлечение детей в детские объединения.</a:t>
            </a:r>
            <a:endParaRPr lang="ru-RU" sz="28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110"/>
            <a:ext cx="633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05" y="4362511"/>
            <a:ext cx="262731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0724"/>
            <a:ext cx="84030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Показатели по которым оценивается результативность реализации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программы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	ежедневная наполняемость летней досуговой площадки;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	количество победителей и призеров в конкурсах и соревнованиях различного уровня;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	сохранность контингента в течение всего каникулярного периода;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	количество детей «группы риска», посещающих летнюю досуговую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площадку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	количество детей – подростков (13-16 лет), посещающих летнюю досуговую площадку.</a:t>
            </a:r>
          </a:p>
        </p:txBody>
      </p:sp>
    </p:spTree>
    <p:extLst>
      <p:ext uri="{BB962C8B-B14F-4D97-AF65-F5344CB8AC3E}">
        <p14:creationId xmlns:p14="http://schemas.microsoft.com/office/powerpoint/2010/main" val="24098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</TotalTime>
  <Words>598</Words>
  <Application>Microsoft Office PowerPoint</Application>
  <PresentationFormat>Экран (4:3)</PresentationFormat>
  <Paragraphs>77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Игнатьева</cp:lastModifiedBy>
  <cp:revision>11</cp:revision>
  <dcterms:created xsi:type="dcterms:W3CDTF">2014-05-15T10:06:32Z</dcterms:created>
  <dcterms:modified xsi:type="dcterms:W3CDTF">2014-05-19T06:22:57Z</dcterms:modified>
</cp:coreProperties>
</file>