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73" r:id="rId3"/>
    <p:sldId id="261" r:id="rId4"/>
    <p:sldId id="257" r:id="rId5"/>
    <p:sldId id="263" r:id="rId6"/>
    <p:sldId id="258" r:id="rId7"/>
    <p:sldId id="264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86447" autoAdjust="0"/>
  </p:normalViewPr>
  <p:slideViewPr>
    <p:cSldViewPr>
      <p:cViewPr>
        <p:scale>
          <a:sx n="105" d="100"/>
          <a:sy n="105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4A5F9B-9B85-4B86-B8A3-8EBB5594A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B420-A78D-4ECE-83C0-7F7F3EC94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A3796-54D8-488A-8535-D2159A347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E91B-27FC-4E53-91DB-3CA9BDC9C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1EE8-F5EF-44B6-B188-8D7CE92FB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49D2C-2CA4-4E42-A491-C158712BF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E1F7-4A37-4656-96AE-F506C4AB6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01AAF-B358-47B6-9F45-70E1A16D1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68101-0154-4D3F-A574-1D9224C88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5D37D-DB35-49EC-ACFE-BE7B8A4B7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9DE70-54BC-4A02-80B4-D5264AAB6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E950-9B53-435A-9085-9BD01A0AF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1700FA1-4E5F-4FDA-8A5E-12EF1C869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advTm="3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i="1" dirty="0" smtClean="0"/>
              <a:t>Виды плавания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5257800" y="6096000"/>
            <a:ext cx="3657600" cy="762000"/>
          </a:xfrm>
        </p:spPr>
        <p:txBody>
          <a:bodyPr/>
          <a:lstStyle/>
          <a:p>
            <a:r>
              <a:rPr lang="ru-RU" sz="1800" dirty="0" smtClean="0"/>
              <a:t>Выполнила учитель физической культуры Алексеева Д.А</a:t>
            </a:r>
            <a:endParaRPr lang="ru-RU" sz="18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Комплексное плавание, комбинированная эстафета.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Комплексное плавание — дисциплина, в которой пловец равные части дистанции преодолевает баттерфляем (добавлен в 1953 году), на спине, брассом и вольным стилем. Комбинированная эстафета — </a:t>
            </a:r>
            <a:r>
              <a:rPr lang="ru-RU" sz="1800" dirty="0" err="1" smtClean="0"/>
              <a:t>эстафета</a:t>
            </a:r>
            <a:r>
              <a:rPr lang="ru-RU" sz="1800" dirty="0" smtClean="0"/>
              <a:t>, в которой участники преодолевают свои этапы разными стилями: на спине, брассом, баттерфляем (добавлен в 1953 году), вольным стилем. При этом «вольный стиль» означает любой стиль, кроме плавания на спине, брасса и баттерфляя.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В программу официальных международных соревнований комплексное плавание входит с 1961 года, комбинированная эстафета — с 1957 года. В программу чемпионатов России и СССР комбинированная эстафета входила и ранее: в 1914—1934 — 4×100 м (входило также плавание на боку), в 1936 и 1947—1951 — 3×100 м, с 1953 — 4×100 м.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Игры на воде.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«Морской бой.»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«Морской бой».</a:t>
            </a:r>
            <a:r>
              <a:rPr lang="ru-RU" sz="1800" smtClean="0"/>
              <a:t> Стать лицом друг против друга на расстоянии полутора-двух шагов, каждый играющий брызгает водой в партнера. Проигрывает тот, кто первый начнет вытирать лицо руками или повернется к партнеру спиной. </a:t>
            </a:r>
          </a:p>
        </p:txBody>
      </p:sp>
      <p:pic>
        <p:nvPicPr>
          <p:cNvPr id="14340" name="Picture 6" descr="Морской бо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874963"/>
            <a:ext cx="3352800" cy="20320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«Сосчитай».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«Сосчитай».</a:t>
            </a:r>
            <a:r>
              <a:rPr lang="ru-RU" sz="1800" smtClean="0"/>
              <a:t> Встать парой друг против друга. Один, приседая, погружается в воду и открывает глаза. Другой показывает ему под водой (на расстоянии 30—40 см от глаз) разное количество пальцев. Поднявшись из воды, отгадывающий говорит, сколько пальцев он увидел. Затем отгадывает партнер.</a:t>
            </a:r>
            <a:r>
              <a:rPr lang="ru-RU" sz="240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5364" name="Picture 7" descr="Сосчита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724150"/>
            <a:ext cx="3352800" cy="20320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«Надень круг».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«Надень круг».</a:t>
            </a:r>
            <a:r>
              <a:rPr lang="ru-RU" sz="1800" smtClean="0"/>
              <a:t> Положить перед собой резиновый круг и, сделав вдох, погрузиться в воду так, чтобы, вставая, надеть круг на голову. </a:t>
            </a:r>
          </a:p>
        </p:txBody>
      </p:sp>
      <p:pic>
        <p:nvPicPr>
          <p:cNvPr id="16388" name="Picture 7" descr="надень круг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773363"/>
            <a:ext cx="2743200" cy="201295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«Весы».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«Весы».</a:t>
            </a:r>
            <a:r>
              <a:rPr lang="ru-RU" sz="1800" smtClean="0"/>
              <a:t> Встать парой спиной друг к другу, продев руки под локти партнеру. Каждый, поочередно наклоняясь вперед, отрывает партнера ото дна, опускает свое лицо в воду и делает выдох. Находящийся над водой не должен сгибать и поднимать ноги. </a:t>
            </a:r>
          </a:p>
        </p:txBody>
      </p:sp>
      <p:pic>
        <p:nvPicPr>
          <p:cNvPr id="17412" name="Picture 7" descr="вес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825750"/>
            <a:ext cx="2743200" cy="19939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«Самая быстрая пара».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«Самая быстрая пара».</a:t>
            </a:r>
            <a:r>
              <a:rPr lang="ru-RU" sz="1800" smtClean="0"/>
              <a:t> Разбиться на пары (первые и вторые номера) и занять место на старте. Вторые номера встают за первыми. </a:t>
            </a:r>
          </a:p>
        </p:txBody>
      </p:sp>
      <p:pic>
        <p:nvPicPr>
          <p:cNvPr id="18436" name="Picture 7" descr="самая быстрая пар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786063"/>
            <a:ext cx="2819400" cy="1931987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«Эстафета с мячом».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«Этафета с мячом».</a:t>
            </a:r>
            <a:r>
              <a:rPr lang="ru-RU" sz="1800" smtClean="0"/>
              <a:t> Выстроить две команды в колонну по одному, на 2— 3 шага одна от другой. Дистанция между игроками в колоннах — 1 шаг, положение ног—шире плеч. У стоящих впереди (капитанов) в руках мяч. По сигналу капитана наклониться и передать между ног мяч стоящему сзади, тот передает мяч дальше. Последний, получив мяч, бежит с ним к возглавляющему колонну, и игра возобновляется. Побеждает команда, капитан которой первым встанет во главе колонны. </a:t>
            </a:r>
          </a:p>
        </p:txBody>
      </p:sp>
      <p:pic>
        <p:nvPicPr>
          <p:cNvPr id="19460" name="Picture 7" descr="эстафета с мячо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2738438"/>
            <a:ext cx="3352800" cy="20320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Плавание.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800" dirty="0" smtClean="0"/>
              <a:t>Плавание-вид спорта, заключающийся в преодолении вплавь за наименьшее время различных дистанций. При этом в подводном положении по действующим ныне правилам разрешается проплыть не более 15 м после старта или поворота; скоростные виды подводного плавания относятся не к плаванию, а к подводному спорту.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dirty="0" smtClean="0"/>
              <a:t>-кроль на спине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dirty="0" smtClean="0"/>
              <a:t>-брасс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ru-RU" sz="2800" dirty="0" smtClean="0"/>
              <a:t>-баттерфляй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Кроль.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Вольный стиль — дисциплина плавания, в которой пловцу разрешается плыть любыми способами, произвольно меняя их по ходу дистанции. В настоящее время все пловцы используют кроль.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Кроль.</a:t>
            </a:r>
          </a:p>
        </p:txBody>
      </p:sp>
      <p:pic>
        <p:nvPicPr>
          <p:cNvPr id="6150" name="Picture 6" descr="крол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8263" y="1905000"/>
            <a:ext cx="6465887" cy="41148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Кроль на спине.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Плавание на спине впервые было включено как самостоятельный вид на Олимпийских играх 1900 года. В первые годы пловцы пользовались перевёрнутым брассом. Первым крупного успеха в плавании кролем на спине добился американец Гарри </a:t>
            </a:r>
            <a:r>
              <a:rPr lang="ru-RU" sz="2000" dirty="0" err="1" smtClean="0"/>
              <a:t>Хебнер</a:t>
            </a:r>
            <a:r>
              <a:rPr lang="ru-RU" sz="2000" dirty="0" smtClean="0"/>
              <a:t>, победивший на Олимпийских играх 1912 года; после этого в плавании на спине кроль быстро вытеснил брасс.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Старт в плавании на спине производится из воды: спортсмен, находясь лицом к тумбочки, держится обеими руками за стартовые поручни, ногами упираясь в бортик бассейна. Исключая момент выполнения поворота, спортсмен должен плыть на спине; «нормальное положение на спине может включать вращательное движение тела в горизонтальной плоскости до 90° включительно; положение головы не регламентируется». Спортсмен может быть полностью погружен в воду только «во время поворота, на финише и на расстоянии не более 15 м после старта и каждого поворота».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Кроль на спине.</a:t>
            </a:r>
          </a:p>
        </p:txBody>
      </p:sp>
      <p:pic>
        <p:nvPicPr>
          <p:cNvPr id="9222" name="Picture 6" descr="кроль на спин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905000"/>
            <a:ext cx="6034087" cy="41148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Брасс.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Плавание брассом стало отдельным видом программы на Олимпийских играх 1904 года. В середине 1930-х годов в США и (чуть позже) в СССР появилась новая, более скоростная разновидность брасса — баттерфляй, который вытеснил классический брасс. С 1953 года ФИНА выделила баттерфляй в самостоятельную дисциплину (в СССР подобное разделение произошло в 1949 году).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Брасс.</a:t>
            </a:r>
          </a:p>
        </p:txBody>
      </p:sp>
      <p:pic>
        <p:nvPicPr>
          <p:cNvPr id="11270" name="Picture 6" descr="брасс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93800" y="1905000"/>
            <a:ext cx="6754813" cy="41148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Баттерфляй.</a:t>
            </a:r>
          </a:p>
        </p:txBody>
      </p:sp>
      <p:pic>
        <p:nvPicPr>
          <p:cNvPr id="13318" name="Picture 6" descr="баттерфля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24050"/>
            <a:ext cx="8229600" cy="407670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51</TotalTime>
  <Words>541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Океан</vt:lpstr>
      <vt:lpstr>Виды плавания</vt:lpstr>
      <vt:lpstr>Плавание.</vt:lpstr>
      <vt:lpstr>Кроль.</vt:lpstr>
      <vt:lpstr>Кроль.</vt:lpstr>
      <vt:lpstr>Кроль на спине.</vt:lpstr>
      <vt:lpstr>Кроль на спине.</vt:lpstr>
      <vt:lpstr>Брасс.</vt:lpstr>
      <vt:lpstr>Брасс.</vt:lpstr>
      <vt:lpstr>Баттерфляй.</vt:lpstr>
      <vt:lpstr>Комплексное плавание, комбинированная эстафета.</vt:lpstr>
      <vt:lpstr>Игры на воде.</vt:lpstr>
      <vt:lpstr>«Морской бой.»</vt:lpstr>
      <vt:lpstr>«Сосчитай».</vt:lpstr>
      <vt:lpstr>«Надень круг».</vt:lpstr>
      <vt:lpstr>«Весы».</vt:lpstr>
      <vt:lpstr>«Самая быстрая пара».</vt:lpstr>
      <vt:lpstr>«Эстафета с мячом».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Настя</dc:creator>
  <cp:lastModifiedBy>madein238d</cp:lastModifiedBy>
  <cp:revision>8</cp:revision>
  <cp:lastPrinted>1601-01-01T00:00:00Z</cp:lastPrinted>
  <dcterms:created xsi:type="dcterms:W3CDTF">1601-01-01T00:00:00Z</dcterms:created>
  <dcterms:modified xsi:type="dcterms:W3CDTF">2014-03-26T05:53:55Z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