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7F3956-1099-4CFD-9F84-EBAD8372C83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0082CBF-E69F-46E1-ACED-21CE43E64B0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Тренировочная работа по теме «Скорость»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05273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Определите среднюю скорость движения плота, если за 20 минут он переместился на 900 м. Скорость выразить в км/ч.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060848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 Скорость звука в воздухе 332 м/с. Определите, на какое расстояние распространится звук за минуту.</a:t>
            </a:r>
            <a:r>
              <a:rPr lang="en-US" dirty="0" smtClean="0"/>
              <a:t> </a:t>
            </a:r>
            <a:r>
              <a:rPr lang="ru-RU" dirty="0" smtClean="0"/>
              <a:t>Ответ дайте в метрах.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99695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. Бегун бежал 4 с со средней скоростью 10 м/с и 5 с – со скоростью 12 м/с. С какой средней скоростью он бежал всю дистанцию? Ответ округлите до десятых.</a:t>
            </a:r>
            <a:endParaRPr lang="ru-RU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07707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  <a:r>
              <a:rPr lang="ru-RU" dirty="0" smtClean="0"/>
              <a:t>. С неподвижного плота массой 30 кг на берег прыгнул мальчик массой 45 кг. При этом плот приобрел скорость 1,5 м/с. С какой скоростью прыгнул мальчик?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5085184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  <a:r>
              <a:rPr lang="ru-RU" dirty="0" smtClean="0"/>
              <a:t>. Два мальчика на коньках, оттолкнувшись друг от друга, поехали в разные стороны со скоростями 5 и 3 м/с. Какова масса второго мальчика, если первый имеет массу 30 кг?</a:t>
            </a:r>
            <a:endParaRPr lang="ru-RU" dirty="0"/>
          </a:p>
        </p:txBody>
      </p:sp>
    </p:spTree>
    <p:controls>
      <p:control spid="1026" name="TextBox1" r:id="rId2" imgW="723960" imgH="428760"/>
      <p:control spid="1027" name="TextBox2" r:id="rId3" imgW="723960" imgH="428760"/>
      <p:control spid="1028" name="TextBox3" r:id="rId4" imgW="723960" imgH="428760"/>
      <p:control spid="1029" name="TextBox4" r:id="rId5" imgW="723960" imgH="428760"/>
      <p:control spid="1030" name="TextBox5" r:id="rId6" imgW="723960" imgH="428760"/>
      <p:control spid="1031" name="CommandButton1" r:id="rId7" imgW="1724040" imgH="504720"/>
      <p:control spid="1032" name="CommandButton2" r:id="rId8" imgW="1724040" imgH="504720"/>
      <p:control spid="1033" name="Label1" r:id="rId9" imgW="647640" imgH="4287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</TotalTime>
  <Words>153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Тренировочная работа по теме «Скорость»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Решите задачи</dc:title>
  <dc:creator>Сергей</dc:creator>
  <cp:lastModifiedBy>Сергей</cp:lastModifiedBy>
  <cp:revision>8</cp:revision>
  <dcterms:created xsi:type="dcterms:W3CDTF">2013-04-08T08:26:09Z</dcterms:created>
  <dcterms:modified xsi:type="dcterms:W3CDTF">2013-04-08T09:40:14Z</dcterms:modified>
</cp:coreProperties>
</file>