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0" r:id="rId2"/>
    <p:sldId id="311" r:id="rId3"/>
    <p:sldId id="256" r:id="rId4"/>
    <p:sldId id="313" r:id="rId5"/>
    <p:sldId id="306" r:id="rId6"/>
    <p:sldId id="307" r:id="rId7"/>
    <p:sldId id="305" r:id="rId8"/>
    <p:sldId id="304" r:id="rId9"/>
    <p:sldId id="292" r:id="rId10"/>
    <p:sldId id="291" r:id="rId11"/>
    <p:sldId id="290" r:id="rId12"/>
    <p:sldId id="286" r:id="rId13"/>
    <p:sldId id="284" r:id="rId14"/>
    <p:sldId id="283" r:id="rId15"/>
    <p:sldId id="282" r:id="rId16"/>
    <p:sldId id="279" r:id="rId17"/>
    <p:sldId id="278" r:id="rId18"/>
    <p:sldId id="277" r:id="rId19"/>
    <p:sldId id="271" r:id="rId20"/>
    <p:sldId id="270" r:id="rId21"/>
    <p:sldId id="268" r:id="rId22"/>
    <p:sldId id="267" r:id="rId23"/>
    <p:sldId id="265" r:id="rId24"/>
    <p:sldId id="264" r:id="rId25"/>
    <p:sldId id="263" r:id="rId26"/>
    <p:sldId id="262" r:id="rId27"/>
    <p:sldId id="261" r:id="rId28"/>
    <p:sldId id="25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9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1CFD-4DEB-45F8-920B-14D625BA033F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33AE344-BC08-431B-A599-88D57A92F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1CFD-4DEB-45F8-920B-14D625BA033F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AE344-BC08-431B-A599-88D57A92F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1CFD-4DEB-45F8-920B-14D625BA033F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AE344-BC08-431B-A599-88D57A92F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1CFD-4DEB-45F8-920B-14D625BA033F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33AE344-BC08-431B-A599-88D57A92F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1CFD-4DEB-45F8-920B-14D625BA033F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AE344-BC08-431B-A599-88D57A92F9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1CFD-4DEB-45F8-920B-14D625BA033F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AE344-BC08-431B-A599-88D57A92F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1CFD-4DEB-45F8-920B-14D625BA033F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33AE344-BC08-431B-A599-88D57A92F9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1CFD-4DEB-45F8-920B-14D625BA033F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AE344-BC08-431B-A599-88D57A92F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1CFD-4DEB-45F8-920B-14D625BA033F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AE344-BC08-431B-A599-88D57A92F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1CFD-4DEB-45F8-920B-14D625BA033F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AE344-BC08-431B-A599-88D57A92F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1CFD-4DEB-45F8-920B-14D625BA033F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AE344-BC08-431B-A599-88D57A92F9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6CD1CFD-4DEB-45F8-920B-14D625BA033F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33AE344-BC08-431B-A599-88D57A92F9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elliottwave.ru/" TargetMode="External"/><Relationship Id="rId13" Type="http://schemas.openxmlformats.org/officeDocument/2006/relationships/hyperlink" Target="http://www.rupor.info/" TargetMode="External"/><Relationship Id="rId3" Type="http://schemas.openxmlformats.org/officeDocument/2006/relationships/hyperlink" Target="http://basik.ru/" TargetMode="External"/><Relationship Id="rId7" Type="http://schemas.openxmlformats.org/officeDocument/2006/relationships/hyperlink" Target="http://xenophilius.wordpress.com/" TargetMode="External"/><Relationship Id="rId12" Type="http://schemas.openxmlformats.org/officeDocument/2006/relationships/hyperlink" Target="http://priroda-su.ya.ru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loralworld.ru/" TargetMode="External"/><Relationship Id="rId11" Type="http://schemas.openxmlformats.org/officeDocument/2006/relationships/hyperlink" Target="http://www.log-in.ru/" TargetMode="External"/><Relationship Id="rId5" Type="http://schemas.openxmlformats.org/officeDocument/2006/relationships/hyperlink" Target="http://nauka.relis.ru/" TargetMode="External"/><Relationship Id="rId10" Type="http://schemas.openxmlformats.org/officeDocument/2006/relationships/hyperlink" Target="http://www.superstyle.ru/" TargetMode="External"/><Relationship Id="rId4" Type="http://schemas.openxmlformats.org/officeDocument/2006/relationships/hyperlink" Target="http://www.goldteam.su/" TargetMode="External"/><Relationship Id="rId9" Type="http://schemas.openxmlformats.org/officeDocument/2006/relationships/hyperlink" Target="http://www.indostan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оформление презентаций\рамки\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1214422"/>
            <a:ext cx="68580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chemeClr val="accent3">
                    <a:lumMod val="50000"/>
                  </a:schemeClr>
                </a:solidFill>
              </a:rPr>
              <a:t>Удивительные и необычные деревья</a:t>
            </a:r>
            <a:endParaRPr lang="ru-RU" sz="6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428625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Батаева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Светлана Георгиевна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 географии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МБОУ СОШ №5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Ирина\Мои документы\необычные деревья\плоды молоч.дерев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7686" y="1000108"/>
            <a:ext cx="4572032" cy="500066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1785926"/>
            <a:ext cx="40719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Растет в странах Центральной и Южной Америки.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невысокие деревья с блестящими и толстыми листьями с несъедобными плодами.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785794"/>
            <a:ext cx="81439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Местные жители употребляют сок этого растения как молоко. Но вытекает оно из дерева достаточно медленно: из одного надреза за 1 час вытекает 1 литр сока.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 кипячении сока на его поверхности выделяется воск, идущий на изготовление свечей и жевательной резинки.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Кроме всего, древесина из этих деревьев прекрасно подходит в качестве строительного материала.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72132" y="2428868"/>
            <a:ext cx="292895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i="1" dirty="0" smtClean="0">
                <a:solidFill>
                  <a:schemeClr val="accent3">
                    <a:lumMod val="50000"/>
                  </a:schemeClr>
                </a:solidFill>
              </a:rPr>
              <a:t>Колбасное дерево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4" name="Picture 2" descr="C:\Documents and Settings\Ирина\Мои документы\необычные деревья\косбасные плоды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357166"/>
            <a:ext cx="4572000" cy="6083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142852"/>
            <a:ext cx="885831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территории экваториальной Африки на высоких деревьях растут несъедобные плоды, которые очень напоминают ливерную колбасу.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Эти деревья называются кигелиями, или «колбасными» деревьями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Местные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жители используют колбасное дерево как угодно, но только не в пищу. Его плоды настолько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твёрдые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что, если просушить их, могут служит топливом.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плодов изготавливают украшения, посуду и чашки. Иногда плоды разрисовывают и подвешивают к потолку в качестве амулетов.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отвара плодов готовят краситель красного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цвета.</a:t>
            </a:r>
          </a:p>
          <a:p>
            <a:endParaRPr lang="ru-RU" sz="2200" dirty="0" smtClean="0"/>
          </a:p>
          <a:p>
            <a:r>
              <a:rPr lang="ru-RU" sz="2200" dirty="0" smtClean="0"/>
              <a:t>   </a:t>
            </a:r>
          </a:p>
          <a:p>
            <a:r>
              <a:rPr lang="ru-RU" sz="2400" dirty="0" smtClean="0"/>
              <a:t> 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оформление презентаций\рамки\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572264" y="2571744"/>
            <a:ext cx="25717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i="1" dirty="0" smtClean="0">
                <a:solidFill>
                  <a:schemeClr val="accent3">
                    <a:lumMod val="50000"/>
                  </a:schemeClr>
                </a:solidFill>
              </a:rPr>
              <a:t>Хлебное дерево</a:t>
            </a:r>
            <a:endParaRPr lang="ru-RU" sz="44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500042"/>
            <a:ext cx="6286544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Ирина\Мои документы\необычные деревья\хлебное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4" y="500042"/>
            <a:ext cx="4071966" cy="5784661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57158" y="500042"/>
            <a:ext cx="442915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Океании, наряду с кокосовой пальмой, дающей молоко и масло, растет хлебное дерево.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Обычно хлебные деревья плодоносят в течение 70-75 лет. </a:t>
            </a:r>
          </a:p>
          <a:p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одном дереве ежегодно созревает 700-800 "хлебов". Впечатляют плоды индийского хлебного дерева - до метра в поперечнике! </a:t>
            </a:r>
          </a:p>
          <a:p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Ветви не выдержали бы такого груза, поэтому "караваи" растут прямо на стволе.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29256" y="714356"/>
            <a:ext cx="34290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Плоды заполнены сладковатой мякотью.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них накапливается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крахмал, превращающийся по мере созревания в...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тесто.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14282" y="569882"/>
            <a:ext cx="85011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928670"/>
            <a:ext cx="492922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500694" y="4429132"/>
            <a:ext cx="335758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недозрелых плодов делают напитки, а из спелых – пекут лепешки.</a:t>
            </a: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оформление презентаций\рамки\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5008" y="2428868"/>
            <a:ext cx="321471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i="1" dirty="0" smtClean="0">
                <a:solidFill>
                  <a:schemeClr val="accent3">
                    <a:lumMod val="50000"/>
                  </a:schemeClr>
                </a:solidFill>
              </a:rPr>
              <a:t>Огуречное дерево </a:t>
            </a:r>
            <a:endParaRPr lang="ru-RU" sz="44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8433" name="Picture 1" descr="C:\Documents and Settings\Ирина\Мои документы\необычные деревья\огуречное дер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3016" y="357166"/>
            <a:ext cx="4611820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500694" y="500042"/>
            <a:ext cx="328614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Билимби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 ведет свое происхождение с островов Индонезии.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дерево может порой достигать огромных размеров - до 9 метров.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Плоды его очень напоминают огурцы: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несозревший плод ярко-зеленого цвета и хрустящий, а зрелый плод имеет сочную и кислую мякоть.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Ирина\Мои документы\необычные деревья\огур дер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785794"/>
            <a:ext cx="5143536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оформление презентаций\рамки\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428596" y="1965227"/>
            <a:ext cx="2000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72198" y="2643182"/>
            <a:ext cx="27146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Дерево дракона </a:t>
            </a:r>
            <a:endParaRPr lang="ru-RU" sz="44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2" descr="C:\Documents and Settings\Ирина\Мои документы\необычные деревья\дракон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642918"/>
            <a:ext cx="4643470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1142984"/>
            <a:ext cx="82867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нашей планете можно встретить множество необычных деревьев.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Деревья-великаны и деревья-карлики, деревья необъятной толщины, деревья возрастом во много столетий...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С гигантскими и мелкими листьями и корнями-подпорками,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 стволами, усаженными диковинными цветами и устрашающими колючками...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Но зачастую удивление вызывает не само растение, а название, которое ему придумали люди.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 деревьях с такими «странными» названиями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пойдет речь в этой презентации.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4500562" y="928670"/>
            <a:ext cx="4214842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Дерево дракона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произрастает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Канарских островах.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легенде оно выросло на том месте, где Геракл убил стоглавого дракона.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5000636"/>
            <a:ext cx="46434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200" dirty="0" smtClean="0"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00562" y="3857628"/>
            <a:ext cx="4357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дерево выделяет красное вещество, которое используется в медицине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85728"/>
            <a:ext cx="4000528" cy="5929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оформление презентаций\рамки\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5008" y="2857496"/>
            <a:ext cx="307183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i="1" dirty="0" smtClean="0">
                <a:solidFill>
                  <a:schemeClr val="accent3">
                    <a:lumMod val="50000"/>
                  </a:schemeClr>
                </a:solidFill>
              </a:rPr>
              <a:t>Мыльное дерево</a:t>
            </a:r>
            <a:endParaRPr lang="ru-RU" sz="44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Picture 1" descr="C:\Documents and Settings\Ирина\Мои документы\необычные деревья\мыльное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571480"/>
            <a:ext cx="5286412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214942" y="928670"/>
            <a:ext cx="3714776" cy="6123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Произрастает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Китае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Корее, Японии.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родине мыльное дерево достигает 10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Цветёт великолепными редкими желтыми метелками до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30 см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длину. </a:t>
            </a:r>
          </a:p>
          <a:p>
            <a:pPr lvl="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Мыльные орехи -плоды мыльного дерева.</a:t>
            </a:r>
          </a:p>
          <a:p>
            <a:endParaRPr lang="ru-RU" sz="2200" dirty="0" smtClean="0"/>
          </a:p>
          <a:p>
            <a:endParaRPr lang="ru-RU" sz="2200" dirty="0" smtClean="0"/>
          </a:p>
          <a:p>
            <a:endParaRPr lang="ru-RU" sz="2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214422"/>
            <a:ext cx="471186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1857364"/>
            <a:ext cx="835824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Мыльные орехи отлично: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отстирывают белье в стиральной машине и во время ручной стирки;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моют посуду, в том числе в посудомоечных машинах;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чистят ювелирные изделия из золота и серебра;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используются во время уборки в доме и для мытья автомобилей;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отпугивают комаров, мух;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эмульсия мыльных орехов служит удобрением для домашних растений.</a:t>
            </a:r>
          </a:p>
          <a:p>
            <a:pPr>
              <a:buFont typeface="Wingdings" pitchFamily="2" charset="2"/>
              <a:buChar char="Ø"/>
            </a:pPr>
            <a:endParaRPr lang="ru-RU" sz="2200" dirty="0" smtClean="0"/>
          </a:p>
          <a:p>
            <a:endParaRPr lang="ru-RU" sz="2200" dirty="0" smtClean="0"/>
          </a:p>
          <a:p>
            <a:pPr>
              <a:buFont typeface="Wingdings" pitchFamily="2" charset="2"/>
              <a:buChar char="Ø"/>
            </a:pPr>
            <a:endParaRPr lang="ru-RU" sz="2200" dirty="0" smtClean="0"/>
          </a:p>
          <a:p>
            <a:r>
              <a:rPr lang="ru-RU" sz="2200" dirty="0" smtClean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785794"/>
            <a:ext cx="86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Орехи -круглые желто-коричневые, имеют диаметр 2-2,5 см. Обладают мощной моющей силой.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оформление презентаций\рамки\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388" y="2500306"/>
            <a:ext cx="24288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i="1" dirty="0" smtClean="0">
                <a:solidFill>
                  <a:schemeClr val="accent3">
                    <a:lumMod val="50000"/>
                  </a:schemeClr>
                </a:solidFill>
              </a:rPr>
              <a:t>Сырное дерево </a:t>
            </a:r>
            <a:endParaRPr lang="ru-RU" sz="44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Picture 3" descr="C:\Documents and Settings\Ирина\Мои документы\необычные деревья\плод сырного дер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785794"/>
            <a:ext cx="5429288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0100" y="785794"/>
            <a:ext cx="764386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Кустарниковое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растение, иногда достигающее размеров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дерева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(до 6 м).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Листья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большие, простые, блестящие, темно-зеленого цвета, с глубокими прожилками.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Цветы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мелкие, белые, растут из мясистого образования.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Цветет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 плодоносит круглый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год.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Documents and Settings\Ирина\Мои документы\необычные деревья\плод сырного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071546"/>
            <a:ext cx="4500594" cy="471490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929190" y="642918"/>
            <a:ext cx="378621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Плоды овальные, в среднем 4-7 см, с многочисленными семенами внутри, напоминают по виду крупную картофелину.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Съедобны, но отличаются неприятным горьковатым вкусом, обладают резким запахом, напоминающим запах плесневелого сыра — по этой причине некоторые народности называют это растение "сырным деревом".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4857760"/>
            <a:ext cx="81439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 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844" y="571480"/>
            <a:ext cx="87154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островах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Раратонга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Самоа, Фиджи они являются основным продуктом питания — их используют в сыром виде и для приготовления блюд.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корней производят жёлтый краситель, с помощью которого окрашивают одежду.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Различные части растения широко используются в медицине: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Китае, Японии их  используют как жаропонижающее и тонизирующее средство;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Жители Гавайских островов и островов Тихого океана применяют листья, цветы, кору и плоды при лечении глазных болезней, для заживления ран, для лечения заболеваний горла, десен и органов дыхания.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оформление презентаций\рамки\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642910" y="1375323"/>
            <a:ext cx="807249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500034" y="1119354"/>
            <a:ext cx="8429684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Источники: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basik.ru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www.goldteam.su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nauka.relis.ru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www.floralworld.ru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xenophilius.wordpress.com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elliottwave.ru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9"/>
              </a:rPr>
              <a:t>www.indostan.ru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0"/>
              </a:rPr>
              <a:t>www.superstyle.ru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1"/>
              </a:rPr>
              <a:t>www.log-in.ru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2"/>
              </a:rPr>
              <a:t>priroda-su.ya.ru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3"/>
              </a:rPr>
              <a:t>www.rupor.info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29058" y="5857892"/>
            <a:ext cx="4714908" cy="1000108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Земляничное дерево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Documents and Settings\Администратор\Рабочий стол\необычные деоевья\fdfd72278f9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3" y="428604"/>
            <a:ext cx="8072465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00043"/>
            <a:ext cx="850112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Земляничное дерево, или земляничник крупноплодный растет в Средиземноморье.  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Растение древнее, поэтому имеет очень интересный вид. Ствол широкий, но не круглый, а с выступами, которые у поверхности почвы превращаются в ответвления корней.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одного дерева может быть сразу несколько стволов. Это происходит тогда, когда большая ветка постепенно закапывается в землю и укореняется там. Кора красновато-серого цвета. Листья небольшие, овальные. 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40 лет это дерево вырастает лишь до 5м, а есть и тысячелетние экземпляры.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Плоды появляются в конце лета. Их считают съедобными, хотя в принципе в пищу не употребляются.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оформление презентаций\рамки\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074" name="Picture 2" descr="C:\Documents and Settings\Ирина\Мои документы\необычные деревья\баньян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500042"/>
            <a:ext cx="5000660" cy="5715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00694" y="2357430"/>
            <a:ext cx="33575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i="1" dirty="0" smtClean="0">
                <a:solidFill>
                  <a:schemeClr val="accent3">
                    <a:lumMod val="50000"/>
                  </a:schemeClr>
                </a:solidFill>
              </a:rPr>
              <a:t>Баньян, </a:t>
            </a:r>
          </a:p>
          <a:p>
            <a:pPr algn="ctr"/>
            <a:r>
              <a:rPr lang="ru-RU" sz="2400" dirty="0" smtClean="0"/>
              <a:t>или, как его еще называют, </a:t>
            </a:r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</a:rPr>
              <a:t>дерево-лес, </a:t>
            </a:r>
          </a:p>
          <a:p>
            <a:pPr algn="ctr"/>
            <a:r>
              <a:rPr lang="ru-RU" sz="2400" dirty="0" smtClean="0"/>
              <a:t>имеет не один, а тысячи стволов!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2910" y="1000108"/>
            <a:ext cx="821537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его центре находится главный ствол, от него вырастают толстые побеги, от этих побегов вниз тянутся ответвления, которые, достигнув почвы, укореняются.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После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этого они начинают расти в толщину, и впоследствии вторичные стволы становятся похожими на главный ствол, и уже от них отходят новые побеги...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Так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продолжается до бесконечности. </a:t>
            </a:r>
          </a:p>
          <a:p>
            <a:r>
              <a:rPr lang="ru-RU" sz="2800" dirty="0" smtClean="0"/>
              <a:t>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оформление презентаций\рамки\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57818" y="2500306"/>
            <a:ext cx="33575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i="1" dirty="0">
                <a:solidFill>
                  <a:schemeClr val="accent3">
                    <a:lumMod val="50000"/>
                  </a:schemeClr>
                </a:solidFill>
              </a:rPr>
              <a:t>Железное дерево</a:t>
            </a:r>
          </a:p>
        </p:txBody>
      </p:sp>
      <p:pic>
        <p:nvPicPr>
          <p:cNvPr id="5123" name="Picture 3" descr="C:\Documents and Settings\Ирина\Мои документы\необычные деревья\zelezo_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571480"/>
            <a:ext cx="428625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8596" y="928670"/>
            <a:ext cx="82868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Растет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реликтовых широколиственных лесах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Азербайджана 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северной части Ирана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низменностях и в горах (до 700 м над уровнем моря, иногда выше), по берегам рек, ручьев, в ущельях на сильно увлажнённых,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каменистых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почвах.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Древесина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плотная,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тяжёлая, тонет в воде. Мало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упругая, очень твёрдая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прочная, не поддается ни топору, ни ножу. От его ствола отлетает пуля, выпущенная из пистолета.    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Древесина этого дерева может с легкостью заменять металл.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 кора хрупкая.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Распил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розовый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коричневым оттенком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Идёт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изготовление некоторых деталей машин, художественных изделий, декоративной фанеры.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оформление презентаций\рамки\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286380" y="2357430"/>
            <a:ext cx="33575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i="1" dirty="0" smtClean="0">
                <a:solidFill>
                  <a:schemeClr val="accent3">
                    <a:lumMod val="50000"/>
                  </a:schemeClr>
                </a:solidFill>
              </a:rPr>
              <a:t>Молочное </a:t>
            </a:r>
            <a:r>
              <a:rPr lang="ru-RU" sz="4400" i="1" dirty="0">
                <a:solidFill>
                  <a:schemeClr val="accent3">
                    <a:lumMod val="50000"/>
                  </a:schemeClr>
                </a:solidFill>
              </a:rPr>
              <a:t>дерево </a:t>
            </a:r>
          </a:p>
        </p:txBody>
      </p:sp>
      <p:pic>
        <p:nvPicPr>
          <p:cNvPr id="14339" name="Picture 3" descr="C:\Documents and Settings\Ирина\Мои документы\необычные деревья\moloko_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500042"/>
            <a:ext cx="4286250" cy="5786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223</TotalTime>
  <Words>806</Words>
  <Application>Microsoft Office PowerPoint</Application>
  <PresentationFormat>Экран (4:3)</PresentationFormat>
  <Paragraphs>117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Трек</vt:lpstr>
      <vt:lpstr>Слайд 1</vt:lpstr>
      <vt:lpstr>Слайд 2</vt:lpstr>
      <vt:lpstr>Земляничное дерево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Alliance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12</cp:lastModifiedBy>
  <cp:revision>129</cp:revision>
  <dcterms:created xsi:type="dcterms:W3CDTF">2012-05-04T18:30:30Z</dcterms:created>
  <dcterms:modified xsi:type="dcterms:W3CDTF">2013-11-10T14:46:11Z</dcterms:modified>
</cp:coreProperties>
</file>