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9" r:id="rId3"/>
    <p:sldId id="258" r:id="rId4"/>
    <p:sldId id="257" r:id="rId5"/>
    <p:sldId id="263" r:id="rId6"/>
    <p:sldId id="264" r:id="rId7"/>
    <p:sldId id="265" r:id="rId8"/>
    <p:sldId id="266" r:id="rId9"/>
    <p:sldId id="26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6696744" cy="266429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Зарубежная Европа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640960" cy="1676400"/>
          </a:xfrm>
        </p:spPr>
        <p:txBody>
          <a:bodyPr/>
          <a:lstStyle/>
          <a:p>
            <a:r>
              <a:rPr lang="ru-RU" b="1" dirty="0" smtClean="0"/>
              <a:t>ГОУ школа № 76 Выборгского района Санкт-Петербурга</a:t>
            </a:r>
          </a:p>
          <a:p>
            <a:r>
              <a:rPr lang="ru-RU" b="1" dirty="0" smtClean="0"/>
              <a:t>Учитель географии – Куратова И.В.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569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008111"/>
          </a:xfrm>
        </p:spPr>
        <p:txBody>
          <a:bodyPr>
            <a:noAutofit/>
          </a:bodyPr>
          <a:lstStyle/>
          <a:p>
            <a:r>
              <a:rPr lang="ru-RU" sz="2000" b="1" dirty="0"/>
              <a:t>Практическая работа </a:t>
            </a:r>
            <a:r>
              <a:rPr lang="ru-RU" sz="2000" b="1" i="1" dirty="0"/>
              <a:t>Составление экономико-географической характеристики страны Европы  (по выбору учащегося).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Цель </a:t>
            </a:r>
            <a:r>
              <a:rPr lang="ru-RU" dirty="0"/>
              <a:t>работы: развитие умений давать ЭГХ страны, используя различные источники географической информации.</a:t>
            </a:r>
          </a:p>
          <a:p>
            <a:pPr algn="l"/>
            <a:r>
              <a:rPr lang="ru-RU" b="1" dirty="0"/>
              <a:t>Задание. </a:t>
            </a:r>
            <a:r>
              <a:rPr lang="ru-RU" dirty="0"/>
              <a:t>Подготовить доклад на тему «ЭГХ страны», используя примерный  план:</a:t>
            </a:r>
          </a:p>
          <a:p>
            <a:pPr lvl="0" algn="l"/>
            <a:r>
              <a:rPr lang="ru-RU" dirty="0" smtClean="0"/>
              <a:t>1. Название </a:t>
            </a:r>
            <a:r>
              <a:rPr lang="ru-RU" dirty="0"/>
              <a:t>страны и состав территории.</a:t>
            </a:r>
          </a:p>
          <a:p>
            <a:pPr lvl="0" algn="l"/>
            <a:r>
              <a:rPr lang="ru-RU" dirty="0" smtClean="0"/>
              <a:t>2. ЭГП </a:t>
            </a:r>
            <a:r>
              <a:rPr lang="ru-RU" dirty="0"/>
              <a:t>и ПГП страны: оценка пограничных государств с точки зрения их влияния на экономику и политику характеризуемого государства; оценка положения государства по отношению к транспортным путям; природные ресурсы и природные условия страны; изменение ЭГП и ПГП страны во времени. </a:t>
            </a:r>
          </a:p>
          <a:p>
            <a:pPr lvl="0" algn="l"/>
            <a:r>
              <a:rPr lang="ru-RU" dirty="0" smtClean="0"/>
              <a:t>3. Особенности </a:t>
            </a:r>
            <a:r>
              <a:rPr lang="ru-RU" dirty="0"/>
              <a:t>населения. </a:t>
            </a:r>
          </a:p>
          <a:p>
            <a:pPr lvl="0" algn="l"/>
            <a:r>
              <a:rPr lang="ru-RU" dirty="0" smtClean="0"/>
              <a:t>4. Общая </a:t>
            </a:r>
            <a:r>
              <a:rPr lang="ru-RU" dirty="0"/>
              <a:t>характеристика хозяйства.</a:t>
            </a:r>
          </a:p>
          <a:p>
            <a:pPr lvl="0" algn="l"/>
            <a:r>
              <a:rPr lang="ru-RU" dirty="0" smtClean="0"/>
              <a:t>5. География </a:t>
            </a:r>
            <a:r>
              <a:rPr lang="ru-RU" dirty="0"/>
              <a:t>основных промышленных комплексов и отраслей.</a:t>
            </a:r>
          </a:p>
          <a:p>
            <a:pPr lvl="0" algn="l"/>
            <a:r>
              <a:rPr lang="ru-RU" dirty="0" smtClean="0"/>
              <a:t>6 Специализация </a:t>
            </a:r>
            <a:r>
              <a:rPr lang="ru-RU" dirty="0"/>
              <a:t>сельскохозяйственного производства.</a:t>
            </a:r>
          </a:p>
          <a:p>
            <a:pPr lvl="0" algn="l"/>
            <a:r>
              <a:rPr lang="ru-RU" dirty="0" smtClean="0"/>
              <a:t>7 Развитие </a:t>
            </a:r>
            <a:r>
              <a:rPr lang="ru-RU" dirty="0"/>
              <a:t>транспортного комплекса.</a:t>
            </a:r>
          </a:p>
          <a:p>
            <a:pPr lvl="0" algn="l"/>
            <a:r>
              <a:rPr lang="ru-RU" dirty="0" smtClean="0"/>
              <a:t>8. Социально-экономическое </a:t>
            </a:r>
            <a:r>
              <a:rPr lang="ru-RU" dirty="0"/>
              <a:t>развитие районов внутри страны. Выравнивание уровней экономического развития. </a:t>
            </a:r>
          </a:p>
          <a:p>
            <a:pPr lvl="0" algn="l"/>
            <a:r>
              <a:rPr lang="ru-RU" dirty="0" smtClean="0"/>
              <a:t>9 Внешние </a:t>
            </a:r>
            <a:r>
              <a:rPr lang="ru-RU" dirty="0"/>
              <a:t>экономические связи. Экспорт и импорт.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21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6" y="260648"/>
            <a:ext cx="7772400" cy="1362075"/>
          </a:xfrm>
        </p:spPr>
        <p:txBody>
          <a:bodyPr/>
          <a:lstStyle/>
          <a:p>
            <a:r>
              <a:rPr lang="ru-RU" dirty="0" smtClean="0"/>
              <a:t>Основное  содержание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7772400" cy="4032448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800" b="1" dirty="0" smtClean="0"/>
              <a:t>Состав территории. Историческая и географическая характеристика.</a:t>
            </a:r>
          </a:p>
          <a:p>
            <a:pPr marL="457200" indent="-457200" algn="l">
              <a:buAutoNum type="arabicPeriod"/>
            </a:pPr>
            <a:r>
              <a:rPr lang="ru-RU" sz="2800" b="1" dirty="0" smtClean="0"/>
              <a:t>Политическая карта  Европы. Типология </a:t>
            </a:r>
            <a:r>
              <a:rPr lang="ru-RU" sz="2800" b="1" dirty="0"/>
              <a:t>стран </a:t>
            </a:r>
            <a:r>
              <a:rPr lang="ru-RU" sz="2800" b="1" dirty="0" smtClean="0"/>
              <a:t>и интеграция стран Европы.</a:t>
            </a:r>
          </a:p>
          <a:p>
            <a:pPr marL="457200" indent="-457200" algn="l">
              <a:buAutoNum type="arabicPeriod"/>
            </a:pPr>
            <a:r>
              <a:rPr lang="ru-RU" sz="2800" b="1" dirty="0" err="1" smtClean="0"/>
              <a:t>Субрегионы</a:t>
            </a:r>
            <a:r>
              <a:rPr lang="ru-RU" sz="2800" b="1" dirty="0" smtClean="0"/>
              <a:t> Европы.</a:t>
            </a:r>
          </a:p>
          <a:p>
            <a:pPr marL="457200" indent="-457200" algn="l">
              <a:buAutoNum type="arabicPeriod"/>
            </a:pPr>
            <a:r>
              <a:rPr lang="ru-RU" sz="2800" b="1" dirty="0" smtClean="0"/>
              <a:t>ЭГП территории.</a:t>
            </a:r>
          </a:p>
          <a:p>
            <a:pPr marL="457200" indent="-457200" algn="l">
              <a:buAutoNum type="arabicPeriod"/>
            </a:pPr>
            <a:r>
              <a:rPr lang="ru-RU" sz="2800" b="1" dirty="0" smtClean="0"/>
              <a:t>Природные условия и ресурсы.</a:t>
            </a:r>
          </a:p>
          <a:p>
            <a:pPr marL="457200" indent="-457200" algn="l">
              <a:buAutoNum type="arabicPeriod"/>
            </a:pPr>
            <a:endParaRPr lang="ru-RU" sz="3600" b="1" dirty="0" smtClean="0"/>
          </a:p>
          <a:p>
            <a:pPr marL="457200" indent="-457200" algn="l">
              <a:buAutoNum type="arabicPeriod"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3499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0808"/>
            <a:ext cx="8352928" cy="833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Географическая характеристика стран  Европы</a:t>
            </a:r>
            <a:endParaRPr lang="ru-RU" b="1" dirty="0"/>
          </a:p>
        </p:txBody>
      </p:sp>
      <p:pic>
        <p:nvPicPr>
          <p:cNvPr id="1026" name="Picture 2" descr="C:\Users\Ирина\Desktop\География\карты\Физическая карта Европ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28" y="1236015"/>
            <a:ext cx="7128792" cy="562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0858" y="22910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gradFill>
                  <a:gsLst>
                    <a:gs pos="0">
                      <a:srgbClr val="FFFFFF"/>
                    </a:gs>
                    <a:gs pos="90000">
                      <a:srgbClr val="DBE5F1">
                        <a:lumMod val="90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ea typeface="+mj-ea"/>
                <a:cs typeface="+mj-cs"/>
              </a:rPr>
              <a:t>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34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077" y="0"/>
            <a:ext cx="7200800" cy="764630"/>
          </a:xfrm>
        </p:spPr>
        <p:txBody>
          <a:bodyPr/>
          <a:lstStyle/>
          <a:p>
            <a:r>
              <a:rPr lang="ru-RU" b="1" dirty="0" smtClean="0"/>
              <a:t>Политическая карта Европы</a:t>
            </a:r>
            <a:endParaRPr lang="ru-RU" b="1" dirty="0"/>
          </a:p>
        </p:txBody>
      </p:sp>
      <p:pic>
        <p:nvPicPr>
          <p:cNvPr id="1026" name="Picture 2" descr="C:\Users\Ирина\Desktop\География\карты\Политическая карта Европ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" y="669974"/>
            <a:ext cx="4748485" cy="61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3477" y="1412776"/>
            <a:ext cx="37689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Типология стран Европы.</a:t>
            </a:r>
          </a:p>
          <a:p>
            <a:r>
              <a:rPr lang="ru-RU" sz="3200" b="1" dirty="0" smtClean="0"/>
              <a:t>2. Интеграция стран Европы.</a:t>
            </a:r>
          </a:p>
          <a:p>
            <a:r>
              <a:rPr lang="ru-RU" sz="3200" b="1" dirty="0" smtClean="0"/>
              <a:t>3. </a:t>
            </a:r>
            <a:r>
              <a:rPr lang="ru-RU" sz="3200" b="1" dirty="0" err="1" smtClean="0"/>
              <a:t>Субрегионы</a:t>
            </a:r>
            <a:r>
              <a:rPr lang="ru-RU" sz="3200" b="1" dirty="0" smtClean="0"/>
              <a:t> стран Европы.</a:t>
            </a:r>
          </a:p>
          <a:p>
            <a:r>
              <a:rPr lang="ru-RU" sz="3200" b="1" dirty="0" smtClean="0"/>
              <a:t>3. Составление характеристики ЭГП одной из стран Европы.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910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Проведение страны Европы по классификации и типологии.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772816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По географическому положению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98157"/>
              </p:ext>
            </p:extLst>
          </p:nvPr>
        </p:nvGraphicFramePr>
        <p:xfrm>
          <a:off x="827584" y="2996952"/>
          <a:ext cx="7927329" cy="2176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31"/>
                <a:gridCol w="1972035"/>
                <a:gridCol w="1960386"/>
                <a:gridCol w="2017577"/>
              </a:tblGrid>
              <a:tr h="347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Приморские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Внутренние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Островные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Полуостровные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6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17763" y="327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географическому положению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8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92162"/>
            <a:ext cx="8064895" cy="808038"/>
          </a:xfrm>
        </p:spPr>
        <p:txBody>
          <a:bodyPr>
            <a:normAutofit/>
          </a:bodyPr>
          <a:lstStyle/>
          <a:p>
            <a:r>
              <a:rPr lang="ru-RU" dirty="0" smtClean="0"/>
              <a:t>2. По  форме правления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56447"/>
              </p:ext>
            </p:extLst>
          </p:nvPr>
        </p:nvGraphicFramePr>
        <p:xfrm>
          <a:off x="683568" y="3360940"/>
          <a:ext cx="7920881" cy="244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645"/>
                <a:gridCol w="2654627"/>
                <a:gridCol w="2605609"/>
              </a:tblGrid>
              <a:tr h="4073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Республики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Монархии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Конституционные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Теократическая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</a:tr>
              <a:tr h="162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40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3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По форме административно-территориального устройства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39301"/>
              </p:ext>
            </p:extLst>
          </p:nvPr>
        </p:nvGraphicFramePr>
        <p:xfrm>
          <a:off x="971600" y="3551555"/>
          <a:ext cx="7632848" cy="2109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025"/>
                <a:gridCol w="3816823"/>
              </a:tblGrid>
              <a:tr h="5274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Унитарные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Федеративные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</a:tr>
              <a:tr h="158226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99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808038"/>
          </a:xfrm>
        </p:spPr>
        <p:txBody>
          <a:bodyPr>
            <a:normAutofit/>
          </a:bodyPr>
          <a:lstStyle/>
          <a:p>
            <a:r>
              <a:rPr lang="ru-RU" dirty="0" smtClean="0"/>
              <a:t>4. По уровню экономического развития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03939"/>
              </p:ext>
            </p:extLst>
          </p:nvPr>
        </p:nvGraphicFramePr>
        <p:xfrm>
          <a:off x="611560" y="1556792"/>
          <a:ext cx="7992888" cy="3456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3819"/>
                <a:gridCol w="3989069"/>
              </a:tblGrid>
              <a:tr h="8640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Экономические развитые страны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Страны «Большой семерки»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Другие европейские страны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</a:tr>
              <a:tr h="1944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19" marR="588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49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93002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Субрегионы</a:t>
            </a:r>
            <a:r>
              <a:rPr lang="ru-RU" dirty="0" smtClean="0"/>
              <a:t> Зарубежной Европы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272"/>
              </p:ext>
            </p:extLst>
          </p:nvPr>
        </p:nvGraphicFramePr>
        <p:xfrm>
          <a:off x="683568" y="1412776"/>
          <a:ext cx="7920880" cy="5267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599"/>
                <a:gridCol w="1980427"/>
                <a:gridCol w="1980427"/>
                <a:gridCol w="1980427"/>
              </a:tblGrid>
              <a:tr h="37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Западная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Северная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Южная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Восточная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</a:tr>
              <a:tr h="4891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Великобритания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Ирландия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Франция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Германия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Нидерланды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Бельгия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Австрия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Швейцария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Норвегия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Швеция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Финляндия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Исландия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Португалия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Италия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Греция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Польша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Чехия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Словакия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Румыния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Болгария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Венгрия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Босния и Герцеговина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Македония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Албания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Сербия и Черногория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7" marR="56607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Субрегионы Зарубежной Европы.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9453"/>
      </p:ext>
    </p:extLst>
  </p:cSld>
  <p:clrMapOvr>
    <a:masterClrMapping/>
  </p:clrMapOvr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TC010258014[[fn=Лунный свет]]</Template>
  <TotalTime>36</TotalTime>
  <Words>327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Moonlight</vt:lpstr>
      <vt:lpstr>Зарубежная Европа </vt:lpstr>
      <vt:lpstr>Основное  содержание урока</vt:lpstr>
      <vt:lpstr>Географическая характеристика стран  Европы</vt:lpstr>
      <vt:lpstr>Политическая карта Европы</vt:lpstr>
      <vt:lpstr>Проведение страны Европы по классификации и типологии.</vt:lpstr>
      <vt:lpstr>2. По  форме правления </vt:lpstr>
      <vt:lpstr>3. По форме административно-территориального устройства </vt:lpstr>
      <vt:lpstr>4. По уровню экономического развития </vt:lpstr>
      <vt:lpstr>Субрегионы Зарубежной Европы </vt:lpstr>
      <vt:lpstr>Практическая работа Составление экономико-географической характеристики страны Европы  (по выбору учащегося).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10</cp:revision>
  <dcterms:created xsi:type="dcterms:W3CDTF">2011-07-27T09:58:47Z</dcterms:created>
  <dcterms:modified xsi:type="dcterms:W3CDTF">2011-07-31T10:30:24Z</dcterms:modified>
</cp:coreProperties>
</file>