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8" r:id="rId3"/>
    <p:sldId id="259" r:id="rId4"/>
    <p:sldId id="274" r:id="rId5"/>
    <p:sldId id="275" r:id="rId6"/>
    <p:sldId id="276" r:id="rId7"/>
    <p:sldId id="262" r:id="rId8"/>
    <p:sldId id="265" r:id="rId9"/>
    <p:sldId id="271" r:id="rId10"/>
    <p:sldId id="261" r:id="rId11"/>
    <p:sldId id="266" r:id="rId12"/>
    <p:sldId id="272" r:id="rId13"/>
    <p:sldId id="278" r:id="rId14"/>
    <p:sldId id="267" r:id="rId15"/>
    <p:sldId id="270" r:id="rId16"/>
    <p:sldId id="273" r:id="rId17"/>
    <p:sldId id="280" r:id="rId18"/>
    <p:sldId id="279" r:id="rId19"/>
    <p:sldId id="281" r:id="rId20"/>
    <p:sldId id="283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57_%D0%B3%D0%BE%D0%B4" TargetMode="External"/><Relationship Id="rId2" Type="http://schemas.openxmlformats.org/officeDocument/2006/relationships/hyperlink" Target="http://ru.wikipedia.org/wiki/%D0%A1%D0%BF%D0%B8%D1%81%D0%BE%D0%BA_%D0%BC%D0%BD%D0%BE%D0%B3%D0%BE%D0%BA%D1%80%D0%B0%D1%82%D0%BD%D1%8B%D1%85_%D1%87%D0%B5%D0%BC%D0%BF%D0%B8%D0%BE%D0%BD%D0%BE%D0%B2_%D0%9E%D0%BB%D0%B8%D0%BC%D0%BF%D0%B8%D0%B9%D1%81%D0%BA%D0%B8%D1%85_%D0%B8%D0%B3%D1%8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Гимнасты нашей страны на вершинах Олимпа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/>
              <a:t>Исачковой Ольги Александровны Учителя МОУ СОШ №1 </a:t>
            </a:r>
          </a:p>
          <a:p>
            <a:pPr algn="l"/>
            <a:r>
              <a:rPr lang="ru-RU" sz="1800" dirty="0" smtClean="0"/>
              <a:t> Новочернореченский.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189815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9"/>
            <a:ext cx="6728628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Николай Ефимович Андрианов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388843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Выдающийся </a:t>
            </a:r>
            <a:r>
              <a:rPr lang="ru-RU" sz="1400" dirty="0"/>
              <a:t>российский гимнаст, многократный чемпион мира и Олимпийских </a:t>
            </a:r>
            <a:r>
              <a:rPr lang="ru-RU" sz="1400" dirty="0" smtClean="0"/>
              <a:t>игр.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Первый тренер – Николай Григорьевич Толкачев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Абсолютный чемпион Игр XXI Олимпиады 1976 года в Монреале, чемпион в вольных упражнениях, упражнениях на кольцах, в опорном прыжке; серебряный призер в командном первенстве, упражнениях на брусьях; бронзовый призер в упражнениях на </a:t>
            </a:r>
            <a:r>
              <a:rPr lang="ru-RU" sz="1400" dirty="0" smtClean="0"/>
              <a:t>коне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Всего </a:t>
            </a:r>
            <a:r>
              <a:rPr lang="ru-RU" sz="1400" dirty="0">
                <a:solidFill>
                  <a:srgbClr val="FF0000"/>
                </a:solidFill>
              </a:rPr>
              <a:t>в его копилке 15 медалей, завоеванных на Олимпийских играх, 23 – на чемпионатах и Кубках мира, 17 – на чемпионатах Европы. Николай Андрианов дважды занесен в Книгу рекордов Гиннеса.</a:t>
            </a:r>
          </a:p>
        </p:txBody>
      </p:sp>
      <p:pic>
        <p:nvPicPr>
          <p:cNvPr id="7" name="Содержимое 6" descr="http://img1.liveinternet.ru/images/attach/c/2/72/472/72472682_a03022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4136" y="1785926"/>
            <a:ext cx="2762574" cy="39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310572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i="1" dirty="0"/>
              <a:t>Александр </a:t>
            </a:r>
            <a:r>
              <a:rPr lang="ru-RU" i="1" dirty="0" smtClean="0"/>
              <a:t>Николаевич </a:t>
            </a:r>
            <a:r>
              <a:rPr lang="ru-RU" i="1" dirty="0" err="1" smtClean="0"/>
              <a:t>Дитятин</a:t>
            </a:r>
            <a:endParaRPr lang="ru-RU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Знаменитый советский гимнаст, трёхкратный олимпийский чемпион, один из лучших гимнастов всех времён. Заслуженный мастер спорта СССР (1979). Единственный в мире гимнаст, имеющий медали во всех оцениваемых упражнениях на одних играх: на Московской олимпиаде — 80 он завоевал 3 золотых, 4 серебряных и 1 бронзовую медаль. Награждён орденами Ленина и Трудового Красного Знамени.</a:t>
            </a:r>
            <a:endParaRPr lang="ru-RU" i="1" dirty="0"/>
          </a:p>
        </p:txBody>
      </p:sp>
      <p:pic>
        <p:nvPicPr>
          <p:cNvPr id="10" name="Содержимое 9" descr="http://img.beta.rian.ru/images/22693/11/226931101.jpg"/>
          <p:cNvPicPr>
            <a:picLocks noGrp="1"/>
          </p:cNvPicPr>
          <p:nvPr>
            <p:ph sz="quarter" idx="13"/>
          </p:nvPr>
        </p:nvPicPr>
        <p:blipFill>
          <a:blip r:embed="rId2"/>
          <a:srcRect l="5909" t="27023" r="18923"/>
          <a:stretch>
            <a:fillRect/>
          </a:stretch>
        </p:blipFill>
        <p:spPr bwMode="auto">
          <a:xfrm>
            <a:off x="1654412" y="2120900"/>
            <a:ext cx="2631836" cy="366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650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Елена Викторовна </a:t>
            </a:r>
            <a:br>
              <a:rPr lang="ru-RU" dirty="0" smtClean="0"/>
            </a:br>
            <a:r>
              <a:rPr lang="ru-RU" dirty="0" smtClean="0"/>
              <a:t>Давыдова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dirty="0" smtClean="0"/>
              <a:t> Советская гимнастка. Абсолютная олимпийская чемпионка по спортивной гимнастике, заслуженный мастер спорта СССР</a:t>
            </a:r>
          </a:p>
          <a:p>
            <a:r>
              <a:rPr lang="ru-RU" dirty="0" smtClean="0"/>
              <a:t>Окончила Государственный дважды орденоносный институт физической культуры им. П. Ф. Лесгафта (Ленинград) (1982), кандидат педагогических наук </a:t>
            </a:r>
            <a:r>
              <a:rPr lang="ru-RU" dirty="0" err="1" smtClean="0"/>
              <a:t>авыдова</a:t>
            </a:r>
            <a:r>
              <a:rPr lang="ru-RU" dirty="0" smtClean="0"/>
              <a:t> — единственная, кто сделала прыжок, которого нет в арсенале гимнастов-мужчин. Она остается единственной олимпийской чемпионкой с 1980 г., которая выступал в чемпионатах мира после того, как выиграла титул абсолютной чемпионки Олимпийских игр.</a:t>
            </a:r>
            <a:endParaRPr lang="ru-RU" dirty="0"/>
          </a:p>
        </p:txBody>
      </p:sp>
      <p:pic>
        <p:nvPicPr>
          <p:cNvPr id="1026" name="Picture 2" descr="C:\Users\qwerty\Desktop\1339068273_davydova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2281" y="2120900"/>
            <a:ext cx="2572988" cy="3603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Владимир Николаевич Артемов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знаменитый советский гимнаст, четырёхкратный олимпийский чемпион, один из лучших гимнастов всех времён. Заслуженный мастер спортаСССР1984).</a:t>
            </a:r>
          </a:p>
          <a:p>
            <a:r>
              <a:rPr lang="ru-RU" dirty="0" smtClean="0"/>
              <a:t>Чемпион мира в командном первенстве (1985, 1987 и 1989 годов), в упражнениях на брусьях (1983,  1987 и 1989 годов), серебряный призёр в многоборье (1985 года), в </a:t>
            </a:r>
          </a:p>
          <a:p>
            <a:r>
              <a:rPr lang="ru-RU" dirty="0" smtClean="0"/>
              <a:t>командном первенстве (1983 года), в вольных упражнениях (1987 и 1989 годов), в упражнениях на перекладине (1989 года). Абсолютный чемпион СССР (1984года).</a:t>
            </a:r>
          </a:p>
          <a:p>
            <a:r>
              <a:rPr lang="ru-RU" dirty="0" smtClean="0"/>
              <a:t>В 1990 году уехал в США.</a:t>
            </a:r>
            <a:endParaRPr lang="ru-RU" dirty="0"/>
          </a:p>
        </p:txBody>
      </p:sp>
      <p:pic>
        <p:nvPicPr>
          <p:cNvPr id="5" name="Содержимое 4" descr="http://spurtup.com/photo/446/6925/huge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1315" y="2119313"/>
            <a:ext cx="236592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59632" y="764704"/>
            <a:ext cx="6696744" cy="50405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Нелли </a:t>
            </a:r>
            <a:r>
              <a:rPr lang="ru-RU" i="1" dirty="0" smtClean="0"/>
              <a:t>Владимировна Ким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340768" y="2924944"/>
            <a:ext cx="1728192" cy="29083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9292"/>
            <a:ext cx="3058079" cy="3927050"/>
          </a:xfrm>
        </p:spPr>
      </p:pic>
      <p:sp>
        <p:nvSpPr>
          <p:cNvPr id="5" name="Прямоугольник 4"/>
          <p:cNvSpPr/>
          <p:nvPr/>
        </p:nvSpPr>
        <p:spPr>
          <a:xfrm flipH="1">
            <a:off x="755576" y="1268760"/>
            <a:ext cx="4032448" cy="50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1400" i="1" dirty="0">
                <a:solidFill>
                  <a:prstClr val="black"/>
                </a:solidFill>
              </a:rPr>
              <a:t>Знаменитая советская гимнастка, пятикратная олимпийская чемпионка, пятикратная чемпионка мира, двукратная чемпионка Европы и многократная чемпионка СССР. Заслуженный мастер спорта СССР (1976). Спортивное прозвище в сборной СССР — «</a:t>
            </a:r>
            <a:r>
              <a:rPr lang="ru-RU" sz="1400" i="1" dirty="0" err="1">
                <a:solidFill>
                  <a:prstClr val="black"/>
                </a:solidFill>
              </a:rPr>
              <a:t>Киманелли</a:t>
            </a:r>
            <a:r>
              <a:rPr lang="ru-RU" sz="1400" i="1" dirty="0">
                <a:solidFill>
                  <a:prstClr val="black"/>
                </a:solidFill>
              </a:rPr>
              <a:t>». им — первая гимнастка в истории Олимпийских игр, которая получила максимальную оценку в 10 баллов за вольные упражнения и </a:t>
            </a:r>
            <a:r>
              <a:rPr lang="ru-RU" sz="1400" i="1" dirty="0" smtClean="0">
                <a:solidFill>
                  <a:prstClr val="black"/>
                </a:solidFill>
              </a:rPr>
              <a:t>Награждена </a:t>
            </a:r>
            <a:r>
              <a:rPr lang="ru-RU" sz="1400" i="1" dirty="0">
                <a:solidFill>
                  <a:prstClr val="black"/>
                </a:solidFill>
              </a:rPr>
              <a:t>двумя орденами Трудового Красного </a:t>
            </a:r>
            <a:r>
              <a:rPr lang="ru-RU" sz="1400" i="1" dirty="0" smtClean="0">
                <a:solidFill>
                  <a:prstClr val="black"/>
                </a:solidFill>
              </a:rPr>
              <a:t>Знамени Ким </a:t>
            </a:r>
            <a:r>
              <a:rPr lang="ru-RU" sz="1400" i="1" dirty="0">
                <a:solidFill>
                  <a:prstClr val="black"/>
                </a:solidFill>
              </a:rPr>
              <a:t>была одной из лучших гимнасток мира на протяжении 1970-х годов, при этом она достойно конкурировала с такими звёздами гимнастики, как Надя </a:t>
            </a:r>
            <a:r>
              <a:rPr lang="ru-RU" sz="1400" i="1" dirty="0" err="1">
                <a:solidFill>
                  <a:prstClr val="black"/>
                </a:solidFill>
              </a:rPr>
              <a:t>Команечи</a:t>
            </a:r>
            <a:r>
              <a:rPr lang="ru-RU" sz="1400" i="1" dirty="0">
                <a:solidFill>
                  <a:prstClr val="black"/>
                </a:solidFill>
              </a:rPr>
              <a:t>, Людмила </a:t>
            </a:r>
            <a:r>
              <a:rPr lang="ru-RU" sz="1400" i="1" dirty="0" err="1">
                <a:solidFill>
                  <a:prstClr val="black"/>
                </a:solidFill>
              </a:rPr>
              <a:t>Турищева</a:t>
            </a:r>
            <a:r>
              <a:rPr lang="ru-RU" sz="1400" i="1" dirty="0">
                <a:solidFill>
                  <a:prstClr val="black"/>
                </a:solidFill>
              </a:rPr>
              <a:t> и Ольга </a:t>
            </a:r>
            <a:r>
              <a:rPr lang="ru-RU" sz="1400" i="1" dirty="0" err="1">
                <a:solidFill>
                  <a:prstClr val="black"/>
                </a:solidFill>
              </a:rPr>
              <a:t>Корбут</a:t>
            </a:r>
            <a:r>
              <a:rPr lang="ru-RU" sz="1400" i="1" dirty="0">
                <a:solidFill>
                  <a:prstClr val="black"/>
                </a:solidFill>
              </a:rPr>
              <a:t>. В 1975 году она стала чемпионкой Европы в вольных упражнениях и вместе с Ольгой </a:t>
            </a:r>
            <a:r>
              <a:rPr lang="ru-RU" sz="1400" i="1" dirty="0" err="1">
                <a:solidFill>
                  <a:prstClr val="black"/>
                </a:solidFill>
              </a:rPr>
              <a:t>Корбут</a:t>
            </a:r>
            <a:r>
              <a:rPr lang="ru-RU" sz="1400" i="1" dirty="0">
                <a:solidFill>
                  <a:prstClr val="black"/>
                </a:solidFill>
              </a:rPr>
              <a:t> абсолютной чемпионкой Спартакиады народов СССР. А через год стала трёхкратной олимпийской чемпионкой Монреаля</a:t>
            </a:r>
            <a:r>
              <a:rPr lang="ru-RU" sz="1600" i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33634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Нелли Ким в вольных упражнениях на ОИ 1980</a:t>
            </a:r>
          </a:p>
        </p:txBody>
      </p:sp>
    </p:spTree>
    <p:extLst>
      <p:ext uri="{BB962C8B-B14F-4D97-AF65-F5344CB8AC3E}">
        <p14:creationId xmlns="" xmlns:p14="http://schemas.microsoft.com/office/powerpoint/2010/main" val="394352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Светлана Васильевна </a:t>
            </a:r>
            <a:r>
              <a:rPr lang="ru-RU" i="1" dirty="0" err="1" smtClean="0"/>
              <a:t>Хоркина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Знаменитая </a:t>
            </a:r>
            <a:r>
              <a:rPr lang="ru-RU" dirty="0"/>
              <a:t>российская гимнастка, двукратная олимпийская чемпионка в упражнениях на брусьях (1996, 2000), трёхкратная абсолютная чемпионка мира и трёхкратная абсолютная чемпионка Европы. Заслуженный мастер спорта России (1995).Спортом </a:t>
            </a:r>
            <a:r>
              <a:rPr lang="ru-RU" dirty="0" err="1"/>
              <a:t>Хоркина</a:t>
            </a:r>
            <a:r>
              <a:rPr lang="ru-RU" dirty="0"/>
              <a:t> начала заниматься с 1983 года. Тренировалась под руководством Бориса </a:t>
            </a:r>
            <a:r>
              <a:rPr lang="ru-RU" dirty="0" err="1"/>
              <a:t>Пилкина</a:t>
            </a:r>
            <a:r>
              <a:rPr lang="ru-RU" dirty="0"/>
              <a:t>. С 1992 года </a:t>
            </a:r>
            <a:r>
              <a:rPr lang="ru-RU" dirty="0" err="1"/>
              <a:t>Хоркина</a:t>
            </a:r>
            <a:r>
              <a:rPr lang="ru-RU" dirty="0"/>
              <a:t> являлась членом сборной команды России по спортивной гимнастике.</a:t>
            </a:r>
          </a:p>
          <a:p>
            <a:pPr marL="0" indent="0">
              <a:buNone/>
            </a:pPr>
            <a:r>
              <a:rPr lang="ru-RU" dirty="0"/>
              <a:t>Многократная чемпионка России, Европы и мира, Олимпийских игр. 23 августа 2003 года на чемпионате мира в </a:t>
            </a:r>
            <a:r>
              <a:rPr lang="ru-RU" dirty="0" err="1"/>
              <a:t>Анахайме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Хоркина</a:t>
            </a:r>
            <a:r>
              <a:rPr lang="ru-RU" dirty="0" smtClean="0"/>
              <a:t> </a:t>
            </a:r>
            <a:r>
              <a:rPr lang="ru-RU" dirty="0"/>
              <a:t>стала первой в истории женской спортивной гимнастики трёхкратной абсолютной чемпионкой мира</a:t>
            </a:r>
          </a:p>
        </p:txBody>
      </p:sp>
      <p:pic>
        <p:nvPicPr>
          <p:cNvPr id="7" name="Содержимое 6" descr="http://img.beta.rian.ru/images/15940/43/159404328.jpg"/>
          <p:cNvPicPr>
            <a:picLocks noGrp="1"/>
          </p:cNvPicPr>
          <p:nvPr>
            <p:ph sz="quarter" idx="14"/>
          </p:nvPr>
        </p:nvPicPr>
        <p:blipFill>
          <a:blip r:embed="rId2"/>
          <a:srcRect t="3508"/>
          <a:stretch>
            <a:fillRect/>
          </a:stretch>
        </p:blipFill>
        <p:spPr bwMode="auto">
          <a:xfrm>
            <a:off x="4857752" y="1857364"/>
            <a:ext cx="2571768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815065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Елена Львовна </a:t>
            </a:r>
            <a:br>
              <a:rPr lang="ru-RU" dirty="0" smtClean="0"/>
            </a:br>
            <a:r>
              <a:rPr lang="ru-RU" dirty="0" err="1" smtClean="0"/>
              <a:t>Шушунова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050" dirty="0" smtClean="0"/>
              <a:t>Абсолютная чемпионка Олимпийских игр и чемпионка в командном первенстве (1988, Сеул); российская спортсменка по спортивной гимнастике.  Заслуженный мастер спорта. Серебряный призер в упражнениях на бревне (1988, Сеул), бронзовый — в упражнениях на брусьях (1988, Сеул). Абсолютная чемпионка мира (1985), чемпионка мира в командном первенстве (1985), в опорных прыжках (1985, 1987) и в вольных упражнениях (1987), серебряный призер в командном первенстве (1987), в многоборье (1987), в вольных упражнениях (1987) и упражнениях на бревне (1987), бронзовый — в упражнениях на брусьях (1987) и бревне (1985). Обладательница Кубка мира в многоборье (1986), в опорных прыжках (1986), в упражнениях на брусьях (1986) и в вольных упражнениях, бронзовый призер в упражнениях на бревне (1986). Обладательница всех высших гимнастических титулов.</a:t>
            </a:r>
          </a:p>
          <a:p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5" name="Содержимое 4" descr="http://spurtup.com/photo/446/6939/huge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30220" y="2119313"/>
            <a:ext cx="3068109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Виталий Венедиктович Щербо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Звёздный час Щербо пробил на </a:t>
            </a:r>
            <a:r>
              <a:rPr lang="ru-RU" u="sng" dirty="0" smtClean="0"/>
              <a:t>Олимпийских играх в Барселоне</a:t>
            </a:r>
            <a:r>
              <a:rPr lang="ru-RU" dirty="0" smtClean="0"/>
              <a:t> в </a:t>
            </a:r>
            <a:r>
              <a:rPr lang="ru-RU" u="sng" dirty="0" smtClean="0"/>
              <a:t>1992 году</a:t>
            </a:r>
            <a:r>
              <a:rPr lang="ru-RU" dirty="0" smtClean="0"/>
              <a:t>, где он завоевал </a:t>
            </a:r>
            <a:r>
              <a:rPr lang="ru-RU" b="1" dirty="0" smtClean="0"/>
              <a:t>шесть золотых медалей</a:t>
            </a:r>
            <a:r>
              <a:rPr lang="ru-RU" dirty="0" smtClean="0"/>
              <a:t>.  </a:t>
            </a:r>
            <a:r>
              <a:rPr lang="ru-RU" u="sng" dirty="0" smtClean="0"/>
              <a:t>2 августа 1992 года   </a:t>
            </a:r>
            <a:r>
              <a:rPr lang="ru-RU" dirty="0" smtClean="0"/>
              <a:t>установил уникальное достижение в истории спорта вообще и спортивной гимнастики в частности — за 1 день завоевал 4 золотые олимпийские медали. Он первенствовал в упражнениях на кольцах, коне, брусьях и в опорном прыжке. Интересно, что Виталий считался фаворитом и в своих любимых вольных упражнениях, но во время выступления после одного из прыжков вылетел за границу ковра.</a:t>
            </a:r>
          </a:p>
          <a:p>
            <a:endParaRPr lang="ru-RU" dirty="0"/>
          </a:p>
        </p:txBody>
      </p:sp>
      <p:pic>
        <p:nvPicPr>
          <p:cNvPr id="5" name="Содержимое 4" descr="http://www.interfax.by/files/2009-09/20090912-103557-657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Юрьевич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Немов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14414" y="2071678"/>
            <a:ext cx="4071966" cy="3602736"/>
          </a:xfrm>
        </p:spPr>
        <p:txBody>
          <a:bodyPr>
            <a:noAutofit/>
          </a:bodyPr>
          <a:lstStyle/>
          <a:p>
            <a:r>
              <a:rPr lang="ru-RU" sz="1200" dirty="0" smtClean="0"/>
              <a:t>На </a:t>
            </a:r>
            <a:r>
              <a:rPr lang="ru-RU" sz="1200" u="sng" dirty="0" smtClean="0"/>
              <a:t>XXVI Олимпийских играх</a:t>
            </a:r>
            <a:r>
              <a:rPr lang="ru-RU" sz="1200" dirty="0" smtClean="0"/>
              <a:t> в </a:t>
            </a:r>
            <a:r>
              <a:rPr lang="ru-RU" sz="1200" u="sng" dirty="0" smtClean="0"/>
              <a:t>Атланте</a:t>
            </a:r>
            <a:r>
              <a:rPr lang="ru-RU" sz="1200" dirty="0" smtClean="0"/>
              <a:t> (</a:t>
            </a:r>
            <a:r>
              <a:rPr lang="ru-RU" sz="1200" u="sng" dirty="0" smtClean="0"/>
              <a:t>США</a:t>
            </a:r>
            <a:r>
              <a:rPr lang="ru-RU" sz="1200" dirty="0" smtClean="0"/>
              <a:t>) Алексей </a:t>
            </a:r>
            <a:r>
              <a:rPr lang="ru-RU" sz="1200" dirty="0" err="1" smtClean="0"/>
              <a:t>Немов</a:t>
            </a:r>
            <a:r>
              <a:rPr lang="ru-RU" sz="1200" dirty="0" smtClean="0"/>
              <a:t> становится двукратным олимпийским чемпионом, получает две золотые, одну серебряную и три бронзовые медали. В </a:t>
            </a:r>
            <a:r>
              <a:rPr lang="ru-RU" sz="1200" u="sng" dirty="0" smtClean="0"/>
              <a:t>1997 году</a:t>
            </a:r>
            <a:r>
              <a:rPr lang="ru-RU" sz="1200" dirty="0" smtClean="0"/>
              <a:t> он завоёвывает золотую медаль на чемпионате мира в </a:t>
            </a:r>
            <a:r>
              <a:rPr lang="ru-RU" sz="1200" u="sng" dirty="0" smtClean="0"/>
              <a:t>Швейцарии</a:t>
            </a:r>
            <a:r>
              <a:rPr lang="ru-RU" sz="1200" dirty="0" smtClean="0"/>
              <a:t>. В </a:t>
            </a:r>
            <a:r>
              <a:rPr lang="ru-RU" sz="1200" u="sng" dirty="0" smtClean="0"/>
              <a:t>2000 году</a:t>
            </a:r>
            <a:r>
              <a:rPr lang="ru-RU" sz="1200" dirty="0" smtClean="0"/>
              <a:t> Алексей </a:t>
            </a:r>
            <a:r>
              <a:rPr lang="ru-RU" sz="1200" dirty="0" err="1" smtClean="0"/>
              <a:t>Немов</a:t>
            </a:r>
            <a:r>
              <a:rPr lang="ru-RU" sz="1200" dirty="0" smtClean="0"/>
              <a:t> побеждает на чемпионатах мира и Европы, становится призёром Кубка мира. На </a:t>
            </a:r>
            <a:r>
              <a:rPr lang="ru-RU" sz="1200" u="sng" dirty="0" smtClean="0"/>
              <a:t>XXVII Олимпийских играх</a:t>
            </a:r>
            <a:r>
              <a:rPr lang="ru-RU" sz="1200" dirty="0" smtClean="0"/>
              <a:t> в </a:t>
            </a:r>
            <a:r>
              <a:rPr lang="ru-RU" sz="1200" u="sng" dirty="0" smtClean="0"/>
              <a:t>Сиднее</a:t>
            </a:r>
            <a:r>
              <a:rPr lang="ru-RU" sz="1200" dirty="0" smtClean="0"/>
              <a:t> (</a:t>
            </a:r>
            <a:r>
              <a:rPr lang="ru-RU" sz="1200" u="sng" dirty="0" smtClean="0"/>
              <a:t>Австралия</a:t>
            </a:r>
            <a:r>
              <a:rPr lang="ru-RU" sz="1200" dirty="0" smtClean="0"/>
              <a:t>) Алексей стал абсолютным чемпионом, завоевав шесть олимпийских медалей: две золотые, одну серебряную и три бронзовые.</a:t>
            </a:r>
          </a:p>
          <a:p>
            <a:r>
              <a:rPr lang="ru-RU" sz="1200" dirty="0" smtClean="0"/>
              <a:t> На Олимпиаде 2004 года в Афинах, ему удалось одним жестом успокоить возмущенные несправедливой оценкой его выступления трибуны, за что он был награжден медалью Пьера де Кубертена "За благородный жест". </a:t>
            </a:r>
          </a:p>
          <a:p>
            <a:pPr lvl="0"/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 </a:t>
            </a:r>
          </a:p>
          <a:p>
            <a:endParaRPr lang="ru-RU" sz="1200" dirty="0"/>
          </a:p>
        </p:txBody>
      </p:sp>
      <p:pic>
        <p:nvPicPr>
          <p:cNvPr id="5" name="Содержимое 4" descr="http://s.nakubani.ru/media/40b609686ec2aa3efaaf0736f16a0556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23290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Мустафина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ru-RU" dirty="0" err="1" smtClean="0"/>
              <a:t>Фаргатовна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Олимпийских играх 2012 г в Лондоне является лидером по количеству завоеванных медалей-1 золотая в упражнениях на разновысоких брусьях,1 серебряная медаль в Командном первенстве, бронзовые медали в абсолютном первенстве и вольных упражнениях.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10763" r="31201"/>
          <a:stretch>
            <a:fillRect/>
          </a:stretch>
        </p:blipFill>
        <p:spPr bwMode="auto">
          <a:xfrm>
            <a:off x="1357290" y="2214554"/>
            <a:ext cx="3183822" cy="309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Кто  такой Гимнаст?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52" y="1785926"/>
            <a:ext cx="6314201" cy="395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Гимнасты-люди, искусные   в  гимнастических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упражнениях,  профессионально  занимающиеся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гимнастикой. Гимнастика   развивает   самые 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различные   группы  мышц,  совершенствует  </a:t>
            </a:r>
            <a:br>
              <a:rPr lang="ru-RU" sz="1800" i="1" dirty="0" smtClean="0"/>
            </a:br>
            <a:r>
              <a:rPr lang="ru-RU" sz="1800" i="1" dirty="0" smtClean="0"/>
              <a:t> работу центральной  нервной  системы  и                   </a:t>
            </a:r>
          </a:p>
          <a:p>
            <a:pPr marL="0" indent="0">
              <a:buNone/>
            </a:pPr>
            <a:r>
              <a:rPr lang="ru-RU" sz="1800" i="1" dirty="0" smtClean="0"/>
              <a:t> органов  чувств ,  вырабатывает  у человека            способность  точно   соразмерять силу,  скорость 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и направление   своих    движений.  При этом 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совершенствуется  не только  двигательный  </a:t>
            </a:r>
          </a:p>
          <a:p>
            <a:pPr marL="0" indent="0">
              <a:buNone/>
            </a:pPr>
            <a:r>
              <a:rPr lang="ru-RU" sz="1800" i="1" dirty="0"/>
              <a:t> </a:t>
            </a:r>
            <a:r>
              <a:rPr lang="ru-RU" sz="1800" i="1" dirty="0" smtClean="0"/>
              <a:t> аппарат , но и работа   внутренних   органов.</a:t>
            </a:r>
            <a:endParaRPr lang="ru-RU" sz="1800" i="1" dirty="0"/>
          </a:p>
        </p:txBody>
      </p:sp>
    </p:spTree>
    <p:extLst>
      <p:ext uri="{BB962C8B-B14F-4D97-AF65-F5344CB8AC3E}">
        <p14:creationId xmlns="" xmlns:p14="http://schemas.microsoft.com/office/powerpoint/2010/main" val="602659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Валерьевна Пасека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Чемпионка Европы 2010 и 2012 годов. Многократная чемпионка России. Заслуженный мастер спорта России, член сборной команды России. На Олимпийских играх 2012г завоевала в командном первенстве серебро, в опорном прыжке бронзу.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9178" y="214311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Денис Михайлович </a:t>
            </a:r>
            <a:r>
              <a:rPr lang="ru-RU" dirty="0" err="1" smtClean="0"/>
              <a:t>Аблязин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Серебряный и бронзовый призёр Олимпийских игр 2012. Заслуженный мастер спорта России.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631" t="4545"/>
          <a:stretch>
            <a:fillRect/>
          </a:stretch>
        </p:blipFill>
        <p:spPr bwMode="auto">
          <a:xfrm>
            <a:off x="1571604" y="2000240"/>
            <a:ext cx="2643205" cy="39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Комова</a:t>
            </a:r>
            <a:r>
              <a:rPr lang="ru-RU" dirty="0" smtClean="0"/>
              <a:t> Виктория Александровна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Двукратная чемпионка России 2010. Серебряный призёр Олимпийских игр 2012 года в Лондоне в командном первенстве и многоборье.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59766"/>
            <a:ext cx="2589234" cy="344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  Гимнастики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Спортивная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Художественная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Акробатическая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Командная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1488980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Мария Кондратьевна Гороховская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советская гимнастка  первая олимпийская чемпионка в индивидуальном первенстве. Обладательница наибольшего числа медалей (семь), завоёванных женщиной на одной Олимпиаде. Стала олимпийской чемпионкой в возрасте 30 лет, что превышает возраст всех других абсолютных олимпийских чемпионок. Чемпионка мира 1954 года в командном первенстве, многократная чемпионка СССР. Заслуженный мастер спорта СССР (1952). Судья международной категории (1964). Кавалер ордена Трудового Красного знамени</a:t>
            </a:r>
            <a:endParaRPr lang="ru-RU" dirty="0"/>
          </a:p>
        </p:txBody>
      </p:sp>
      <p:pic>
        <p:nvPicPr>
          <p:cNvPr id="5" name="Содержимое 4" descr="http://sem40.ru/i/up/22162/image_big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 Иванович</a:t>
            </a:r>
            <a:br>
              <a:rPr lang="ru-RU" dirty="0" smtClean="0"/>
            </a:br>
            <a:r>
              <a:rPr lang="ru-RU" dirty="0" err="1" smtClean="0"/>
              <a:t>Чукарин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Родился 9 ноября 1921 года в Донецкой области выдающийся  украинский советский гимнаст заслуженный мастер спорта, к Абсолютный чемпион Олимпийских игр (</a:t>
            </a:r>
            <a:r>
              <a:rPr lang="ru-RU" dirty="0" smtClean="0"/>
              <a:t>1952, 1956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мира (1954), СССР (1949—1951, 1953, 1955); чемпион Олимпийских игр (5 раз в 1952, 1956, всего 11 олимпийских наград), мира (1954), СССР (13 раз в 1948-56) в отдельных видах.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 l="8284" t="-2513"/>
          <a:stretch>
            <a:fillRect/>
          </a:stretch>
        </p:blipFill>
        <p:spPr bwMode="auto">
          <a:xfrm>
            <a:off x="5000628" y="2071678"/>
            <a:ext cx="2935285" cy="361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 </a:t>
            </a:r>
            <a:r>
              <a:rPr lang="ru-RU" dirty="0" err="1" smtClean="0"/>
              <a:t>Анфиянович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Шахлин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выдающийся советский </a:t>
            </a:r>
            <a:r>
              <a:rPr lang="ru-RU" u="sng" dirty="0" smtClean="0"/>
              <a:t>гимнаст</a:t>
            </a:r>
            <a:r>
              <a:rPr lang="ru-RU" dirty="0" smtClean="0"/>
              <a:t>, </a:t>
            </a:r>
            <a:r>
              <a:rPr lang="ru-RU" u="sng" dirty="0" smtClean="0"/>
              <a:t>заслуженный мастер спорта СССР (1955). </a:t>
            </a:r>
            <a:r>
              <a:rPr lang="ru-RU" dirty="0" smtClean="0"/>
              <a:t>Семикратный чемпион </a:t>
            </a:r>
            <a:r>
              <a:rPr lang="ru-RU" u="sng" dirty="0" smtClean="0"/>
              <a:t>Олимпийских игр</a:t>
            </a:r>
            <a:r>
              <a:rPr lang="ru-RU" dirty="0" smtClean="0"/>
              <a:t> (</a:t>
            </a:r>
            <a:r>
              <a:rPr lang="ru-RU" u="sng" dirty="0" smtClean="0"/>
              <a:t>1956</a:t>
            </a:r>
            <a:r>
              <a:rPr lang="ru-RU" dirty="0" smtClean="0"/>
              <a:t> — упражнения на коне, командное первенство; </a:t>
            </a:r>
            <a:r>
              <a:rPr lang="ru-RU" u="sng" dirty="0" smtClean="0"/>
              <a:t>1960</a:t>
            </a:r>
            <a:r>
              <a:rPr lang="ru-RU" dirty="0" smtClean="0"/>
              <a:t>— абсолютное первенство, упражнения на коне, на брусьях, опорный прыжок; </a:t>
            </a:r>
            <a:r>
              <a:rPr lang="ru-RU" u="sng" dirty="0" smtClean="0"/>
              <a:t>1964</a:t>
            </a:r>
            <a:r>
              <a:rPr lang="ru-RU" dirty="0" smtClean="0"/>
              <a:t> — упражнения на перекладине). Абсолютный чемпион мира (</a:t>
            </a:r>
            <a:r>
              <a:rPr lang="ru-RU" u="sng" dirty="0" smtClean="0"/>
              <a:t>1958)</a:t>
            </a:r>
            <a:r>
              <a:rPr lang="ru-RU" dirty="0" smtClean="0"/>
              <a:t>, </a:t>
            </a:r>
            <a:r>
              <a:rPr lang="ru-RU" u="sng" dirty="0" smtClean="0"/>
              <a:t>Европы</a:t>
            </a:r>
            <a:r>
              <a:rPr lang="ru-RU" dirty="0" smtClean="0"/>
              <a:t> (</a:t>
            </a:r>
            <a:r>
              <a:rPr lang="ru-RU" u="sng" dirty="0" smtClean="0"/>
              <a:t>1955</a:t>
            </a:r>
            <a:r>
              <a:rPr lang="ru-RU" dirty="0" smtClean="0"/>
              <a:t>), </a:t>
            </a:r>
            <a:r>
              <a:rPr lang="ru-RU" u="sng" dirty="0" smtClean="0"/>
              <a:t>СССР</a:t>
            </a:r>
            <a:r>
              <a:rPr lang="ru-RU" dirty="0" smtClean="0"/>
              <a:t> (</a:t>
            </a:r>
            <a:r>
              <a:rPr lang="ru-RU" u="sng" dirty="0" smtClean="0"/>
              <a:t>1954</a:t>
            </a:r>
            <a:r>
              <a:rPr lang="ru-RU" dirty="0" smtClean="0"/>
              <a:t>, </a:t>
            </a:r>
            <a:r>
              <a:rPr lang="ru-RU" u="sng" dirty="0" smtClean="0"/>
              <a:t>1957</a:t>
            </a:r>
            <a:r>
              <a:rPr lang="ru-RU" dirty="0" smtClean="0"/>
              <a:t>—1960, </a:t>
            </a:r>
            <a:r>
              <a:rPr lang="ru-RU" u="sng" dirty="0" smtClean="0"/>
              <a:t>1963</a:t>
            </a:r>
            <a:r>
              <a:rPr lang="ru-RU" dirty="0" smtClean="0"/>
              <a:t>). Чемпион мира (1954, </a:t>
            </a:r>
            <a:r>
              <a:rPr lang="ru-RU" u="sng" dirty="0" smtClean="0"/>
              <a:t>1958</a:t>
            </a:r>
            <a:r>
              <a:rPr lang="ru-RU" dirty="0" smtClean="0"/>
              <a:t>), Европы (1955,1963), СССР (1957—</a:t>
            </a:r>
            <a:r>
              <a:rPr lang="ru-RU" u="sng" dirty="0" smtClean="0"/>
              <a:t>1964</a:t>
            </a:r>
            <a:r>
              <a:rPr lang="ru-RU" dirty="0" smtClean="0"/>
              <a:t>) в отдельных видах.</a:t>
            </a:r>
          </a:p>
          <a:p>
            <a:endParaRPr lang="ru-RU" dirty="0"/>
          </a:p>
        </p:txBody>
      </p:sp>
      <p:pic>
        <p:nvPicPr>
          <p:cNvPr id="5" name="Содержимое 4" descr="http://akter.kulichki.com/sport/gymnastics/schahlin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2268016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Лариса Семёновна </a:t>
            </a:r>
            <a:r>
              <a:rPr lang="ru-RU" i="1" dirty="0" err="1"/>
              <a:t>Латынина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773618" cy="3602736"/>
          </a:xfrm>
        </p:spPr>
        <p:txBody>
          <a:bodyPr>
            <a:noAutofit/>
          </a:bodyPr>
          <a:lstStyle/>
          <a:p>
            <a:r>
              <a:rPr lang="ru-RU" sz="1400" i="1" dirty="0" smtClean="0"/>
              <a:t>Советская </a:t>
            </a:r>
            <a:r>
              <a:rPr lang="ru-RU" sz="1400" i="1" dirty="0"/>
              <a:t>гимнастка, 9-кратная  олимпийская </a:t>
            </a:r>
            <a:r>
              <a:rPr lang="ru-RU" sz="1400" i="1" dirty="0" smtClean="0"/>
              <a:t>чемпионка, заслуженный </a:t>
            </a:r>
            <a:r>
              <a:rPr lang="ru-RU" sz="1400" i="1" dirty="0"/>
              <a:t>мастер спорта СССР (1956), заслуженный тренер СССР (1972), заслуженный работник физической культуры Российской Федерации</a:t>
            </a:r>
            <a:r>
              <a:rPr lang="ru-RU" sz="1400" i="1" dirty="0" smtClean="0"/>
              <a:t>.</a:t>
            </a:r>
          </a:p>
          <a:p>
            <a:endParaRPr lang="ru-RU" sz="1400" i="1" dirty="0" smtClean="0"/>
          </a:p>
          <a:p>
            <a:r>
              <a:rPr lang="ru-RU" sz="1400" i="1" dirty="0" smtClean="0"/>
              <a:t> Имеет </a:t>
            </a:r>
            <a:r>
              <a:rPr lang="ru-RU" sz="1400" i="1" dirty="0" smtClean="0">
                <a:hlinkClick r:id="rId2" action="ppaction://hlinkfile" tooltip="Список многократных чемпионов Олимпийских игр"/>
              </a:rPr>
              <a:t>наибольшую коллекцию олимпийских медалей за всю историю спорта</a:t>
            </a:r>
            <a:r>
              <a:rPr lang="ru-RU" sz="1400" i="1" dirty="0" smtClean="0"/>
              <a:t> — 9 золотых, 5 серебряных и 4 бронзовых медали. Известна также тем, что на чемпионате Европы </a:t>
            </a:r>
            <a:r>
              <a:rPr lang="ru-RU" sz="1400" i="1" dirty="0" smtClean="0">
                <a:hlinkClick r:id="rId3" action="ppaction://hlinkfile" tooltip="1957 год"/>
              </a:rPr>
              <a:t>1957 года</a:t>
            </a:r>
            <a:r>
              <a:rPr lang="ru-RU" sz="1400" i="1" dirty="0" smtClean="0"/>
              <a:t> выиграла все золотые медали.</a:t>
            </a:r>
          </a:p>
          <a:p>
            <a:pPr marL="0" indent="0">
              <a:buNone/>
            </a:pP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4"/>
          </p:nvPr>
        </p:nvSpPr>
        <p:spPr>
          <a:xfrm>
            <a:off x="5357818" y="2119313"/>
            <a:ext cx="2506022" cy="3605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www.sport-express.ua/upload/news/2010/5/18932-larisa-latynina-chtoby-ne-bojatsja-ne-dumajte-o-strag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71678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1014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17583"/>
            <a:ext cx="5904656" cy="811218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Ольга Валентиновна </a:t>
            </a:r>
            <a:r>
              <a:rPr lang="ru-RU" i="1" dirty="0" err="1"/>
              <a:t>Корбут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3888432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i="1" dirty="0" smtClean="0"/>
              <a:t>Советская </a:t>
            </a:r>
            <a:r>
              <a:rPr lang="ru-RU" sz="2000" i="1" dirty="0"/>
              <a:t>белорусская гимнастка, четырёхкратная олимпийская чемпионка, заслуженный мастер спорта СССР (1972). Выступала за Вооруженные силы. Тренировалась у </a:t>
            </a:r>
            <a:r>
              <a:rPr lang="ru-RU" sz="2000" i="1" dirty="0" err="1"/>
              <a:t>Ренальда</a:t>
            </a:r>
            <a:r>
              <a:rPr lang="ru-RU" sz="2000" i="1" dirty="0"/>
              <a:t> </a:t>
            </a:r>
            <a:r>
              <a:rPr lang="ru-RU" sz="2000" i="1" dirty="0" err="1"/>
              <a:t>Кныша</a:t>
            </a:r>
            <a:r>
              <a:rPr lang="ru-RU" sz="2000" i="1" dirty="0"/>
              <a:t>. Победительница Спартакиады народов СССР и абсолютная чемпионка СССР 1975 года, многократная чемпионка СССР,</a:t>
            </a:r>
          </a:p>
          <a:p>
            <a:pPr marL="0" indent="0">
              <a:buNone/>
            </a:pPr>
            <a:r>
              <a:rPr lang="ru-RU" sz="2000" i="1" dirty="0"/>
              <a:t>Обладательница серебряной медали чемпионата Европы 1973 года в абсолютном первенстве.</a:t>
            </a:r>
          </a:p>
          <a:p>
            <a:pPr marL="0" indent="0">
              <a:buNone/>
            </a:pPr>
            <a:r>
              <a:rPr lang="ru-RU" sz="2000" i="1" dirty="0"/>
              <a:t>Первая гимнастка, которая смогла выполнить сальто на бревне.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73638"/>
            <a:ext cx="2736304" cy="3648405"/>
          </a:xfrm>
        </p:spPr>
      </p:pic>
    </p:spTree>
    <p:extLst>
      <p:ext uri="{BB962C8B-B14F-4D97-AF65-F5344CB8AC3E}">
        <p14:creationId xmlns="" xmlns:p14="http://schemas.microsoft.com/office/powerpoint/2010/main" val="1209766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Людмила Ивановна </a:t>
            </a:r>
            <a:r>
              <a:rPr lang="ru-RU" dirty="0" err="1" smtClean="0"/>
              <a:t>Турищева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Выдающаяся советская гимнастка. Четырёхкратная олимпийская чемпионка, многократная чемпионка мира и Европы. Заслуженный мастер спорта СССР (1970). Тренировалась у Владислава </a:t>
            </a:r>
            <a:r>
              <a:rPr lang="ru-RU" dirty="0" err="1" smtClean="0"/>
              <a:t>Растороцкого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http://bestsportsmen.ru/media/lyudmila-turishheva_thumb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2732110" cy="35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6558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552</TotalTime>
  <Words>1132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Гимнасты нашей страны на вершинах Олимпа </vt:lpstr>
      <vt:lpstr>Кто  такой Гимнаст?</vt:lpstr>
      <vt:lpstr>Виды   Гимнастики</vt:lpstr>
      <vt:lpstr>Мария Кондратьевна Гороховская</vt:lpstr>
      <vt:lpstr>Виктор Иванович Чукарин</vt:lpstr>
      <vt:lpstr>Борис Анфиянович Шахлин</vt:lpstr>
      <vt:lpstr>Лариса Семёновна Латынина</vt:lpstr>
      <vt:lpstr>Ольга Валентиновна Корбут</vt:lpstr>
      <vt:lpstr>Людмила Ивановна Турищева</vt:lpstr>
      <vt:lpstr>Николай Ефимович Андрианов</vt:lpstr>
      <vt:lpstr> Александр Николаевич Дитятин</vt:lpstr>
      <vt:lpstr>Елена Викторовна  Давыдова</vt:lpstr>
      <vt:lpstr>Владимир Николаевич Артемов</vt:lpstr>
      <vt:lpstr>Нелли Владимировна Ким</vt:lpstr>
      <vt:lpstr>Светлана Васильевна Хоркина</vt:lpstr>
      <vt:lpstr>Елена Львовна  Шушунова</vt:lpstr>
      <vt:lpstr>Виталий Венедиктович Щербо</vt:lpstr>
      <vt:lpstr>Алексей Юрьевич  Немов</vt:lpstr>
      <vt:lpstr>Мустафина Алия Фаргатовна</vt:lpstr>
      <vt:lpstr>Мария Валерьевна Пасека</vt:lpstr>
      <vt:lpstr>Денис Михайлович Аблязин</vt:lpstr>
      <vt:lpstr>Комова Виктория Александровна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qwerty</cp:lastModifiedBy>
  <cp:revision>60</cp:revision>
  <dcterms:created xsi:type="dcterms:W3CDTF">2011-12-18T11:46:15Z</dcterms:created>
  <dcterms:modified xsi:type="dcterms:W3CDTF">2013-01-22T17:22:59Z</dcterms:modified>
</cp:coreProperties>
</file>