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8" r:id="rId2"/>
    <p:sldId id="259" r:id="rId3"/>
    <p:sldId id="279" r:id="rId4"/>
    <p:sldId id="256" r:id="rId5"/>
    <p:sldId id="260" r:id="rId6"/>
    <p:sldId id="272" r:id="rId7"/>
    <p:sldId id="268" r:id="rId8"/>
    <p:sldId id="257" r:id="rId9"/>
    <p:sldId id="258" r:id="rId10"/>
    <p:sldId id="269" r:id="rId11"/>
    <p:sldId id="267" r:id="rId12"/>
    <p:sldId id="289" r:id="rId13"/>
    <p:sldId id="281" r:id="rId14"/>
    <p:sldId id="282" r:id="rId15"/>
    <p:sldId id="283" r:id="rId16"/>
    <p:sldId id="285" r:id="rId17"/>
    <p:sldId id="286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E23D-BBEA-46C6-8CDC-297AB0812CE5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4BC-7A5D-4928-BA45-0FF7115D13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E23D-BBEA-46C6-8CDC-297AB0812CE5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4BC-7A5D-4928-BA45-0FF7115D1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E23D-BBEA-46C6-8CDC-297AB0812CE5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4BC-7A5D-4928-BA45-0FF7115D1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E23D-BBEA-46C6-8CDC-297AB0812CE5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4BC-7A5D-4928-BA45-0FF7115D1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E23D-BBEA-46C6-8CDC-297AB0812CE5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F924BC-7A5D-4928-BA45-0FF7115D1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E23D-BBEA-46C6-8CDC-297AB0812CE5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4BC-7A5D-4928-BA45-0FF7115D1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E23D-BBEA-46C6-8CDC-297AB0812CE5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4BC-7A5D-4928-BA45-0FF7115D1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E23D-BBEA-46C6-8CDC-297AB0812CE5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4BC-7A5D-4928-BA45-0FF7115D1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E23D-BBEA-46C6-8CDC-297AB0812CE5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4BC-7A5D-4928-BA45-0FF7115D1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E23D-BBEA-46C6-8CDC-297AB0812CE5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4BC-7A5D-4928-BA45-0FF7115D1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E23D-BBEA-46C6-8CDC-297AB0812CE5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4BC-7A5D-4928-BA45-0FF7115D1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91E23D-BBEA-46C6-8CDC-297AB0812CE5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F924BC-7A5D-4928-BA45-0FF7115D1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newsflash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11700" dirty="0" smtClean="0"/>
              <a:t>Инсбрук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австрия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284984"/>
            <a:ext cx="640080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Презентацию подготовила: Учитель биологии ГБОУ СОШ № 151 Красногвардейского района </a:t>
            </a:r>
          </a:p>
          <a:p>
            <a:pPr algn="r"/>
            <a:r>
              <a:rPr lang="ru-RU" dirty="0" smtClean="0"/>
              <a:t>Красова Елена Петровна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3528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Героиней Олимпиады стала советская конькобежка Лидия Скобликова, победившая на всех четырех дистанциях – 500 м, 1000 м, 1500 м и 3000 м.</a:t>
            </a:r>
            <a:endParaRPr lang="ru-RU" sz="2000" dirty="0"/>
          </a:p>
        </p:txBody>
      </p:sp>
      <p:pic>
        <p:nvPicPr>
          <p:cNvPr id="4" name="Содержимое 3" descr="1320063486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4388" y="2643182"/>
            <a:ext cx="2913555" cy="3738146"/>
          </a:xfrm>
        </p:spPr>
      </p:pic>
      <p:pic>
        <p:nvPicPr>
          <p:cNvPr id="5" name="Рисунок 4" descr="fa961bcd01ab86b748e39dd6afef8fc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2434" y="4572008"/>
            <a:ext cx="3175990" cy="2097352"/>
          </a:xfrm>
          <a:prstGeom prst="rect">
            <a:avLst/>
          </a:prstGeom>
        </p:spPr>
      </p:pic>
      <p:pic>
        <p:nvPicPr>
          <p:cNvPr id="6" name="Рисунок 5" descr="spb_skoblikova_lidija_afp_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3502" y="2000240"/>
            <a:ext cx="2974922" cy="207683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олимпиады 1964.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285860"/>
            <a:ext cx="4572032" cy="350046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800" dirty="0" smtClean="0"/>
              <a:t>Победу в общекомандном зачете завоевали спортсмены сборной команды СССР при 162 очках и 25 медалях — 11 золотых, 8 серебряных, 6 бронзовых. Второе место заняла успешно выступившая команда Норвегии набрав 89,5 очка и завоевав 15 медалей — 3 золотых, 6 серебряных, 6 бронзовых. Третьими были австрийские спортсмены получив 79 очков и 12 медалей — 4 золотых, 5 серебряных, 3 бронзовых.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01008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/>
              <a:t>Зимняя олимпиада 1976 года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1928802"/>
            <a:ext cx="4429156" cy="278608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XII зимние Олимпийские игры проходили в городе Инсбрук (Австрия) с 4 февраля по 15 февраля 1976 года.</a:t>
            </a:r>
            <a:r>
              <a:rPr lang="ru-RU" dirty="0" smtClean="0"/>
              <a:t> </a:t>
            </a:r>
            <a:r>
              <a:rPr lang="ru-RU" sz="2700" dirty="0" smtClean="0"/>
              <a:t>Игры прошли на самом высоком организационном уровне. В них участвовали 1123 спортсмена из 37 стран.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endParaRPr lang="ru-RU" sz="2700" dirty="0"/>
          </a:p>
        </p:txBody>
      </p:sp>
      <p:pic>
        <p:nvPicPr>
          <p:cNvPr id="4" name="Содержимое 3" descr="ка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7976" y="3214686"/>
            <a:ext cx="2301976" cy="1726482"/>
          </a:xfrm>
        </p:spPr>
      </p:pic>
      <p:pic>
        <p:nvPicPr>
          <p:cNvPr id="5" name="Рисунок 4" descr="19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8128" y="4500570"/>
            <a:ext cx="2166667" cy="195369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По итогам Игр в Инсбруке советская сборная вновь первенствовала в неофициальном командном зачете, набрав 192 очка и завоевав 27 медалей (13 золотых, 6 серебряных и 8 бронзовых) – рекордную сумму за всю историю зимних Олимпиад.</a:t>
            </a:r>
            <a:endParaRPr lang="ru-RU" sz="2000" dirty="0"/>
          </a:p>
        </p:txBody>
      </p:sp>
      <p:pic>
        <p:nvPicPr>
          <p:cNvPr id="4" name="Содержимое 3" descr="мммм...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815603"/>
            <a:ext cx="2138010" cy="1603508"/>
          </a:xfrm>
        </p:spPr>
      </p:pic>
      <p:pic>
        <p:nvPicPr>
          <p:cNvPr id="6" name="Рисунок 5" descr="ff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9024" y="4286256"/>
            <a:ext cx="2610603" cy="195795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лыжных гонках наиболее успешно выступили спортсмены СССР, завоевавшие 4 золотые медали — 2 мужчины и 2 женщины.</a:t>
            </a:r>
            <a:endParaRPr lang="ru-RU" sz="2000" dirty="0"/>
          </a:p>
        </p:txBody>
      </p:sp>
      <p:pic>
        <p:nvPicPr>
          <p:cNvPr id="4" name="Содержимое 3" descr="лыж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8" y="3482800"/>
            <a:ext cx="3876874" cy="2491023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В фигурном катании на коньках впервые появились танцы на льду. Убедительную победу здесь одержали советские фигуристы Пахомова и Горшков. Не нарушили уже установившейся традиции спортсмены СССР и в парном катании — Роднина и Зайцев оказались четвертой подряд победной парой из СССР на Олимпиаде-1976.</a:t>
            </a:r>
            <a:endParaRPr lang="ru-RU" sz="2000" dirty="0"/>
          </a:p>
        </p:txBody>
      </p:sp>
      <p:pic>
        <p:nvPicPr>
          <p:cNvPr id="4" name="Содержимое 3" descr="род з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2202" y="3286124"/>
            <a:ext cx="2347790" cy="1916456"/>
          </a:xfrm>
        </p:spPr>
      </p:pic>
      <p:pic>
        <p:nvPicPr>
          <p:cNvPr id="5" name="Рисунок 4" descr="г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070314"/>
            <a:ext cx="2064292" cy="2848723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Чемпионами в турнире хоккеистов стала исключительно сильная команда СССР, в составе которой выступали такие звезды хоккея, как Третьяк, Васильев, Михайлов, Петров, Харламов, Якушев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pic>
        <p:nvPicPr>
          <p:cNvPr id="6" name="Содержимое 5" descr="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3071809"/>
            <a:ext cx="5166025" cy="3236915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 dirty="0"/>
          </a:p>
        </p:txBody>
      </p:sp>
      <p:pic>
        <p:nvPicPr>
          <p:cNvPr id="4" name="Содержимое 3" descr="зай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2669228"/>
            <a:ext cx="3143272" cy="2356262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7" name="Содержимое 6" descr="899a464b-92c7-84b4-1eff-c46cc5fd9c8ak,mklk;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6140" y="2571744"/>
            <a:ext cx="2543811" cy="1693224"/>
          </a:xfrm>
        </p:spPr>
      </p:pic>
      <p:sp>
        <p:nvSpPr>
          <p:cNvPr id="5" name="Прямоугольник 4"/>
          <p:cNvSpPr/>
          <p:nvPr/>
        </p:nvSpPr>
        <p:spPr>
          <a:xfrm>
            <a:off x="107504" y="332656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Город Инсбрук (Австрия) - столица земли Тироль, располагается в месте слияния двух рек – Шилль и Инс. Со всех сторон город окружен высокими горами – высотой более 2000  метров</a:t>
            </a:r>
            <a:endParaRPr lang="ru-RU" sz="2400" dirty="0"/>
          </a:p>
        </p:txBody>
      </p:sp>
      <p:pic>
        <p:nvPicPr>
          <p:cNvPr id="9" name="Рисунок 8" descr="Innsbruck1hlkllkoj;kol;ol;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928934"/>
            <a:ext cx="2256441" cy="1364162"/>
          </a:xfrm>
          <a:prstGeom prst="rect">
            <a:avLst/>
          </a:prstGeom>
        </p:spPr>
      </p:pic>
      <p:pic>
        <p:nvPicPr>
          <p:cNvPr id="10" name="Рисунок 9" descr="innsbruck_bkl;ko;;ll;m;;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7745" y="5214950"/>
            <a:ext cx="2159024" cy="1416683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Сейчас в саду произрастает около 5000 видов растений, которые организованы в 10 различных секций. Некоторые из них растут на открытом грунте, а некоторые в теплицах и специальных контейнерах. Здесь растет около 500 видов кактусов, большое количество орхидей и других цветов, тропические, ядовитые, редкие альпийские растения. </a:t>
            </a:r>
            <a:endParaRPr lang="ru-RU" sz="2000" dirty="0"/>
          </a:p>
        </p:txBody>
      </p:sp>
      <p:pic>
        <p:nvPicPr>
          <p:cNvPr id="4" name="Содержимое 3" descr="пп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8019" y="2643182"/>
            <a:ext cx="2679938" cy="2009954"/>
          </a:xfrm>
        </p:spPr>
      </p:pic>
      <p:pic>
        <p:nvPicPr>
          <p:cNvPr id="5" name="Рисунок 4" descr="цвет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4786322"/>
            <a:ext cx="2906578" cy="181661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 smtClean="0"/>
              <a:t>Зимняя олимпиада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700" dirty="0" smtClean="0"/>
              <a:t>Инсбрук</a:t>
            </a:r>
            <a:endParaRPr lang="ru-RU" sz="6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29 января – 9 февраля 1964 года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Инсбрук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Здесь дважды проходила зимняя олимпиада</a:t>
            </a:r>
            <a:br>
              <a:rPr lang="ru-RU" sz="3100" dirty="0" smtClean="0"/>
            </a:br>
            <a:r>
              <a:rPr lang="ru-RU" sz="3100" dirty="0" smtClean="0"/>
              <a:t> </a:t>
            </a:r>
            <a:r>
              <a:rPr lang="ru-RU" sz="3600" dirty="0" smtClean="0"/>
              <a:t>в</a:t>
            </a:r>
            <a:r>
              <a:rPr lang="ru-RU" sz="3100" dirty="0" smtClean="0"/>
              <a:t> 1964 и 1976  годах</a:t>
            </a:r>
            <a:endParaRPr lang="ru-RU" sz="3100" dirty="0"/>
          </a:p>
        </p:txBody>
      </p:sp>
      <p:pic>
        <p:nvPicPr>
          <p:cNvPr id="4" name="Содержимое 3" descr="инсбру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44427" y="3429000"/>
            <a:ext cx="2891290" cy="2879725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Не все соревнования прошли в Инсбруке. Горнолыжный слалом состоялся Лицуме, бобслей и санный спорт – в Иглсе, а лыжные гонки – в Зеефельде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bad_hofgas_1488796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7356" y="4572008"/>
            <a:ext cx="2612588" cy="1711350"/>
          </a:xfrm>
          <a:prstGeom prst="rect">
            <a:avLst/>
          </a:prstGeom>
        </p:spPr>
      </p:pic>
      <p:pic>
        <p:nvPicPr>
          <p:cNvPr id="5" name="Рисунок 4" descr="1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1" y="3756176"/>
            <a:ext cx="2423192" cy="181739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Скоростной спуск в Альпах.</a:t>
            </a:r>
            <a:endParaRPr lang="ru-RU" dirty="0"/>
          </a:p>
        </p:txBody>
      </p:sp>
      <p:pic>
        <p:nvPicPr>
          <p:cNvPr id="4" name="Содержимое 3" descr="5601f942e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3018350"/>
            <a:ext cx="2284306" cy="1697467"/>
          </a:xfrm>
        </p:spPr>
      </p:pic>
      <p:pic>
        <p:nvPicPr>
          <p:cNvPr id="5" name="Рисунок 4" descr="0183b3b00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0155" y="3714752"/>
            <a:ext cx="3065812" cy="2254273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Олимпийская арена-Инсбрук</a:t>
            </a:r>
            <a:br>
              <a:rPr lang="ru-RU" dirty="0" smtClean="0"/>
            </a:br>
            <a:r>
              <a:rPr lang="ru-RU" dirty="0" smtClean="0"/>
              <a:t>1964 год</a:t>
            </a:r>
            <a:endParaRPr lang="ru-RU" dirty="0"/>
          </a:p>
        </p:txBody>
      </p:sp>
      <p:pic>
        <p:nvPicPr>
          <p:cNvPr id="5" name="Содержимое 4" descr="2659904_10_H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1802" y="2000240"/>
            <a:ext cx="3552206" cy="2179037"/>
          </a:xfrm>
        </p:spPr>
      </p:pic>
      <p:pic>
        <p:nvPicPr>
          <p:cNvPr id="6" name="Рисунок 5" descr="1976W_Opening_ceremo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4665" y="4429132"/>
            <a:ext cx="3798928" cy="242886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Ледяной каток и трамплин</a:t>
            </a:r>
            <a:endParaRPr lang="ru-RU" dirty="0"/>
          </a:p>
        </p:txBody>
      </p:sp>
      <p:pic>
        <p:nvPicPr>
          <p:cNvPr id="5" name="Содержимое 4" descr="60320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3924" y="2857496"/>
            <a:ext cx="3026028" cy="228997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7" y="2180730"/>
            <a:ext cx="2787792" cy="175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h_tWa6Pj0KNRb9hCodBgOq2TsEVrU7LQGv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4348" y="4429132"/>
            <a:ext cx="3720100" cy="197175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298</TotalTime>
  <Words>355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Инсбрук австрия</vt:lpstr>
      <vt:lpstr> </vt:lpstr>
      <vt:lpstr>Сейчас в саду произрастает около 5000 видов растений, которые организованы в 10 различных секций. Некоторые из них растут на открытом грунте, а некоторые в теплицах и специальных контейнерах. Здесь растет около 500 видов кактусов, большое количество орхидей и других цветов, тропические, ядовитые, редкие альпийские растения. </vt:lpstr>
      <vt:lpstr>Зимняя олимпиада  Инсбрук</vt:lpstr>
      <vt:lpstr>Инсбрук Здесь дважды проходила зимняя олимпиада  в 1964 и 1976  годах</vt:lpstr>
      <vt:lpstr>Слайд 6</vt:lpstr>
      <vt:lpstr>Скоростной спуск в Альпах.</vt:lpstr>
      <vt:lpstr>Олимпийская арена-Инсбрук 1964 год</vt:lpstr>
      <vt:lpstr>Ледяной каток и трамплин</vt:lpstr>
      <vt:lpstr>Героиней Олимпиады стала советская конькобежка Лидия Скобликова, победившая на всех четырех дистанциях – 500 м, 1000 м, 1500 м и 3000 м.</vt:lpstr>
      <vt:lpstr>Итоги олимпиады 1964.</vt:lpstr>
      <vt:lpstr>Зимняя олимпиада 1976 года</vt:lpstr>
      <vt:lpstr>XII зимние Олимпийские игры проходили в городе Инсбрук (Австрия) с 4 февраля по 15 февраля 1976 года. Игры прошли на самом высоком организационном уровне. В них участвовали 1123 спортсмена из 37 стран. </vt:lpstr>
      <vt:lpstr>По итогам Игр в Инсбруке советская сборная вновь первенствовала в неофициальном командном зачете, набрав 192 очка и завоевав 27 медалей (13 золотых, 6 серебряных и 8 бронзовых) – рекордную сумму за всю историю зимних Олимпиад.</vt:lpstr>
      <vt:lpstr>В лыжных гонках наиболее успешно выступили спортсмены СССР, завоевавшие 4 золотые медали — 2 мужчины и 2 женщины.</vt:lpstr>
      <vt:lpstr>В фигурном катании на коньках впервые появились танцы на льду. Убедительную победу здесь одержали советские фигуристы Пахомова и Горшков. Не нарушили уже установившейся традиции спортсмены СССР и в парном катании — Роднина и Зайцев оказались четвертой подряд победной парой из СССР на Олимпиаде-1976.</vt:lpstr>
      <vt:lpstr>Чемпионами в турнире хоккеистов стала исключительно сильная команда СССР, в составе которой выступали такие звезды хоккея, как Третьяк, Васильев, Михайлов, Петров, Харламов, Якушев.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Зимняя олимпиада  Инсбрук 1964</dc:title>
  <dc:creator>Елена Петровна</dc:creator>
  <cp:lastModifiedBy>Красов</cp:lastModifiedBy>
  <cp:revision>29</cp:revision>
  <dcterms:created xsi:type="dcterms:W3CDTF">2012-12-17T13:48:30Z</dcterms:created>
  <dcterms:modified xsi:type="dcterms:W3CDTF">2014-02-23T15:02:27Z</dcterms:modified>
</cp:coreProperties>
</file>