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activeX/activeX2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Default Extension="png" ContentType="image/png"/>
  <Override PartName="/ppt/notesSlides/notesSlide3.xml" ContentType="application/vnd.openxmlformats-officedocument.presentationml.notesSlide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activeX/activeX3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1"/>
  </p:notesMasterIdLst>
  <p:sldIdLst>
    <p:sldId id="256" r:id="rId2"/>
    <p:sldId id="258" r:id="rId3"/>
    <p:sldId id="259" r:id="rId4"/>
    <p:sldId id="261" r:id="rId5"/>
    <p:sldId id="260" r:id="rId6"/>
    <p:sldId id="263" r:id="rId7"/>
    <p:sldId id="265" r:id="rId8"/>
    <p:sldId id="264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043" autoAdjust="0"/>
    <p:restoredTop sz="94434" autoAdjust="0"/>
  </p:normalViewPr>
  <p:slideViewPr>
    <p:cSldViewPr>
      <p:cViewPr varScale="1">
        <p:scale>
          <a:sx n="69" d="100"/>
          <a:sy n="69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vbaProject" Target="vbaProject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0;811"/>
  <ax:ocxPr ax:name="FontName" ax:value="Arial"/>
  <ax:ocxPr ax:name="FontHeight" ax:value="285"/>
  <ax:ocxPr ax:name="FontCharSet" ax:value="204"/>
  <ax:ocxPr ax:name="FontPitchAndFamily" ax:value="2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0;811"/>
  <ax:ocxPr ax:name="FontName" ax:value="Arial"/>
  <ax:ocxPr ax:name="FontHeight" ax:value="285"/>
  <ax:ocxPr ax:name="FontCharSet" ax:value="204"/>
  <ax:ocxPr ax:name="FontPitchAndFamily" ax:value="2"/>
</ax:ocx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0;811"/>
  <ax:ocxPr ax:name="FontName" ax:value="Arial"/>
  <ax:ocxPr ax:name="FontHeight" ax:value="285"/>
  <ax:ocxPr ax:name="FontCharSet" ax:value="204"/>
  <ax:ocxPr ax:name="FontPitchAndFamily" ax:value="2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10.03.2013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0131662-8875-4E84-BC6B-F057167AD8AA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0131662-8875-4E84-BC6B-F057167AD8AA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0131662-8875-4E84-BC6B-F057167AD8AA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0131662-8875-4E84-BC6B-F057167AD8AA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7.jpe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image" Target="../media/image6.jpeg"/><Relationship Id="rId5" Type="http://schemas.openxmlformats.org/officeDocument/2006/relationships/tags" Target="../tags/tag8.xml"/><Relationship Id="rId10" Type="http://schemas.openxmlformats.org/officeDocument/2006/relationships/image" Target="../media/image5.jpeg"/><Relationship Id="rId4" Type="http://schemas.openxmlformats.org/officeDocument/2006/relationships/tags" Target="../tags/tag7.xml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file:///C:\Users\user\Desktop\30.10.%20-%20&#1082;&#1091;&#1088;&#1089;&#1099;%20&#1057;&#1054;&#1064;%2013\&#1050;&#1086;&#1085;&#1089;&#1090;&#1088;&#1091;&#1082;&#1090;&#1086;&#1088;%20&#1090;&#1077;&#1089;&#1090;&#1086;&#1074;\&#1055;&#1088;&#1080;&#1084;&#1077;&#1088;%20&#1090;&#1077;&#1089;&#1090;&#1072;\film.wmv" TargetMode="External"/><Relationship Id="rId7" Type="http://schemas.openxmlformats.org/officeDocument/2006/relationships/image" Target="../media/image9.png"/><Relationship Id="rId2" Type="http://schemas.openxmlformats.org/officeDocument/2006/relationships/tags" Target="../tags/tag11.xml"/><Relationship Id="rId1" Type="http://schemas.openxmlformats.org/officeDocument/2006/relationships/vmlDrawing" Target="../drawings/vmlDrawing2.v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7.xml"/><Relationship Id="rId4" Type="http://schemas.openxmlformats.org/officeDocument/2006/relationships/control" Target="../activeX/activeX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3.vml"/><Relationship Id="rId4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4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6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 географии</a:t>
            </a:r>
            <a:endParaRPr lang="ru-RU" dirty="0"/>
          </a:p>
        </p:txBody>
      </p:sp>
    </p:spTree>
    <p:custDataLst>
      <p:tags r:id="rId2"/>
    </p:custDataLst>
    <p:controls>
      <p:control spid="1115" name="TextBox1" r:id="rId3" imgW="2952720" imgH="285840"/>
    </p:controls>
    <p:extLst>
      <p:ext uri="{BB962C8B-B14F-4D97-AF65-F5344CB8AC3E}">
        <p14:creationId xmlns:p14="http://schemas.microsoft.com/office/powerpoint/2010/main" xmlns="" val="2104119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B83D68"/>
              </a:gs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B83D68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B83D68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B83D68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B83D68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B83D68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B83D68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B83D68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B83D68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643042" y="928670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Россия граничит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1571604" y="1928802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Казахстан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1571604" y="271462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Германия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1571604" y="342900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Эстония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1571604" y="4071942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Венгрия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B83D68"/>
              </a:gs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B83D68"/>
              </a:gs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B83D68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B83D68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B83D68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B83D68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B83D68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B83D68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B83D68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B83D68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285852" y="357166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Отметить реки на территории России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1643042" y="2143116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Амур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1571604" y="278605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Волга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1571604" y="3357562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Тигр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1571604" y="4000504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Дунай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B83D68"/>
              </a:gs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2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B83D68"/>
              </a:gs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sp>
        <p:nvSpPr>
          <p:cNvPr id="19" name="POS 1"/>
          <p:cNvSpPr/>
          <p:nvPr/>
        </p:nvSpPr>
        <p:spPr>
          <a:xfrm>
            <a:off x="1071538" y="2357430"/>
            <a:ext cx="2714644" cy="7560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/>
              </a:rPr>
              <a:t>Равнинный рельеф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0" name="POS 2"/>
          <p:cNvSpPr/>
          <p:nvPr/>
        </p:nvSpPr>
        <p:spPr>
          <a:xfrm>
            <a:off x="4786314" y="2357430"/>
            <a:ext cx="2571768" cy="7560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/>
              </a:rPr>
              <a:t>Горный рельеф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57290" y="500042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Распределить правильно рисунки</a:t>
            </a:r>
            <a:endParaRPr lang="ru-RU" sz="2800" dirty="0"/>
          </a:p>
        </p:txBody>
      </p:sp>
      <p:sp>
        <p:nvSpPr>
          <p:cNvPr id="14" name="KAN 1">
            <a:hlinkClick r:id="" action="ppaction://macro?name=MovePos"/>
          </p:cNvPr>
          <p:cNvSpPr/>
          <p:nvPr>
            <p:custDataLst>
              <p:tags r:id="rId2"/>
            </p:custDataLst>
          </p:nvPr>
        </p:nvSpPr>
        <p:spPr>
          <a:xfrm>
            <a:off x="1689100" y="4445000"/>
            <a:ext cx="1332000" cy="1116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ru-RU" sz="800" dirty="0" smtClean="0">
                <a:solidFill>
                  <a:schemeClr val="tx1"/>
                </a:solidFill>
                <a:latin typeface="Arial"/>
              </a:rPr>
              <a:t>1</a:t>
            </a:r>
            <a:endParaRPr lang="ru-RU" sz="8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5" name="KAN 2">
            <a:hlinkClick r:id="" action="ppaction://macro?name=MovePos"/>
          </p:cNvPr>
          <p:cNvSpPr/>
          <p:nvPr>
            <p:custDataLst>
              <p:tags r:id="rId3"/>
            </p:custDataLst>
          </p:nvPr>
        </p:nvSpPr>
        <p:spPr>
          <a:xfrm>
            <a:off x="3162300" y="4445000"/>
            <a:ext cx="1332000" cy="1116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ru-RU" sz="800" dirty="0" smtClean="0">
                <a:solidFill>
                  <a:schemeClr val="tx1"/>
                </a:solidFill>
                <a:latin typeface="Arial"/>
              </a:rPr>
              <a:t>2</a:t>
            </a:r>
            <a:endParaRPr lang="ru-RU" sz="8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6" name="KAN 3">
            <a:hlinkClick r:id="" action="ppaction://macro?name=MovePos"/>
          </p:cNvPr>
          <p:cNvSpPr/>
          <p:nvPr>
            <p:custDataLst>
              <p:tags r:id="rId4"/>
            </p:custDataLst>
          </p:nvPr>
        </p:nvSpPr>
        <p:spPr>
          <a:xfrm>
            <a:off x="4635500" y="4445000"/>
            <a:ext cx="1332000" cy="11160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ru-RU" sz="800" smtClean="0">
                <a:solidFill>
                  <a:schemeClr val="tx1"/>
                </a:solidFill>
                <a:latin typeface="Arial"/>
              </a:rPr>
              <a:t>3</a:t>
            </a:r>
            <a:endParaRPr lang="ru-RU" sz="800">
              <a:solidFill>
                <a:schemeClr val="tx1"/>
              </a:solidFill>
              <a:latin typeface="Arial"/>
            </a:endParaRPr>
          </a:p>
        </p:txBody>
      </p:sp>
      <p:sp>
        <p:nvSpPr>
          <p:cNvPr id="17" name="KAN 4">
            <a:hlinkClick r:id="" action="ppaction://macro?name=MovePos"/>
          </p:cNvPr>
          <p:cNvSpPr/>
          <p:nvPr>
            <p:custDataLst>
              <p:tags r:id="rId5"/>
            </p:custDataLst>
          </p:nvPr>
        </p:nvSpPr>
        <p:spPr>
          <a:xfrm>
            <a:off x="6108700" y="4445000"/>
            <a:ext cx="1332000" cy="11160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ru-RU" sz="800" smtClean="0">
                <a:solidFill>
                  <a:schemeClr val="tx1"/>
                </a:solidFill>
                <a:latin typeface="Arial"/>
              </a:rPr>
              <a:t>4</a:t>
            </a:r>
            <a:endParaRPr lang="ru-RU" sz="800">
              <a:solidFill>
                <a:schemeClr val="tx1"/>
              </a:solidFill>
              <a:latin typeface="Arial"/>
            </a:endParaRPr>
          </a:p>
        </p:txBody>
      </p:sp>
      <p:sp>
        <p:nvSpPr>
          <p:cNvPr id="18" name="KAN 5">
            <a:hlinkClick r:id="" action="ppaction://macro?name=MovePos"/>
          </p:cNvPr>
          <p:cNvSpPr/>
          <p:nvPr>
            <p:custDataLst>
              <p:tags r:id="rId6"/>
            </p:custDataLst>
          </p:nvPr>
        </p:nvSpPr>
        <p:spPr>
          <a:xfrm>
            <a:off x="7581900" y="4445000"/>
            <a:ext cx="1332000" cy="11160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ru-RU" sz="800" dirty="0" smtClean="0">
                <a:solidFill>
                  <a:schemeClr val="tx1"/>
                </a:solidFill>
                <a:latin typeface="Arial"/>
              </a:rPr>
              <a:t>5</a:t>
            </a:r>
            <a:endParaRPr lang="ru-RU" sz="800" dirty="0">
              <a:solidFill>
                <a:schemeClr val="tx1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B83D68"/>
              </a:gs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 hidden="1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 hidden="1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 hidden="1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8" name="Заголовок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Выполняй правильно</a:t>
            </a:r>
            <a:endParaRPr lang="ru-RU" dirty="0"/>
          </a:p>
        </p:txBody>
      </p:sp>
      <p:sp>
        <p:nvSpPr>
          <p:cNvPr id="19" name="Содержимое 18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819584"/>
          </a:xfrm>
        </p:spPr>
        <p:txBody>
          <a:bodyPr/>
          <a:lstStyle/>
          <a:p>
            <a:r>
              <a:rPr lang="ru-RU" dirty="0" smtClean="0"/>
              <a:t>Читай внимательно</a:t>
            </a:r>
          </a:p>
          <a:p>
            <a:r>
              <a:rPr lang="ru-RU" dirty="0" smtClean="0"/>
              <a:t>Анализируй ответы</a:t>
            </a:r>
          </a:p>
          <a:p>
            <a:r>
              <a:rPr lang="ru-RU" dirty="0" smtClean="0"/>
              <a:t>Развивай логику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B83D68"/>
              </a:gs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638800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 idx="4294967295"/>
          </p:nvPr>
        </p:nvSpPr>
        <p:spPr>
          <a:xfrm>
            <a:off x="0" y="320675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какой природной зоне обитает это животное?</a:t>
            </a:r>
            <a:endParaRPr lang="ru-RU" dirty="0"/>
          </a:p>
        </p:txBody>
      </p:sp>
      <p:pic>
        <p:nvPicPr>
          <p:cNvPr id="21" name="film.wmv">
            <a:hlinkClick r:id="" action="ppaction://media"/>
          </p:cNvPr>
          <p:cNvPicPr>
            <a:picLocks noGrp="1" noRot="1" noChangeAspect="1"/>
          </p:cNvPicPr>
          <p:nvPr>
            <p:ph idx="4294967295"/>
            <a:videoFile r:link="rId3"/>
          </p:nvPr>
        </p:nvPicPr>
        <p:blipFill>
          <a:blip r:embed="rId7"/>
          <a:stretch>
            <a:fillRect/>
          </a:stretch>
        </p:blipFill>
        <p:spPr>
          <a:xfrm>
            <a:off x="1428728" y="1928813"/>
            <a:ext cx="5143536" cy="3429000"/>
          </a:xfrm>
          <a:prstGeom prst="rect">
            <a:avLst/>
          </a:prstGeom>
        </p:spPr>
      </p:pic>
    </p:spTree>
    <p:custDataLst>
      <p:tags r:id="rId2"/>
    </p:custDataLst>
    <p:controls>
      <p:control spid="11266" name="KAN_1" r:id="rId4" imgW="3876840" imgH="2952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99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B83D68"/>
              </a:gs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638800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Скопление городов - это</a:t>
            </a:r>
            <a:endParaRPr lang="ru-RU" dirty="0"/>
          </a:p>
        </p:txBody>
      </p:sp>
    </p:spTree>
    <p:custDataLst>
      <p:tags r:id="rId2"/>
    </p:custDataLst>
    <p:controls>
      <p:control spid="13314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B83D68"/>
              </a:gs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638800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57200" y="1214430"/>
            <a:ext cx="724204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Урбанизация - это</a:t>
            </a:r>
            <a:endParaRPr lang="ru-RU" dirty="0"/>
          </a:p>
        </p:txBody>
      </p:sp>
    </p:spTree>
    <p:custDataLst>
      <p:tags r:id="rId2"/>
    </p:custDataLst>
    <p:controls>
      <p:control spid="12290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3793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SB" val="5"/>
  <p:tag name="TFO" val="False"/>
  <p:tag name="TFF" val="True"/>
  <p:tag name="TK" val="0.9"/>
  <p:tag name="TFM" val="True"/>
  <p:tag name="TTIM" val="5"/>
  <p:tag name="TFT" val="True"/>
  <p:tag name="TFC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0"/>
  <p:tag name="KO" val="0"/>
  <p:tag name="KP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1" val="саванны"/>
  <p:tag name="KO" val="1"/>
  <p:tag name="KP" val="0"/>
  <p:tag name="V3" val="саваны"/>
  <p:tag name="V4" val="савены"/>
  <p:tag name="V2" val="саванн"/>
  <p:tag name="V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агломерация"/>
  <p:tag name="V3" val="огломерация"/>
  <p:tag name="V2" val="агломирация"/>
  <p:tag name="V4" val="огломерация"/>
  <p:tag name="V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рост городов"/>
  <p:tag name="V3" val="рост городов, распространение городского образа жизни"/>
  <p:tag name="V2" val="городское население"/>
  <p:tag name="V4" val="городской образ жизни"/>
  <p:tag name="V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5"/>
  <p:tag name="KP" val="2"/>
  <p:tag name="V" val="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133"/>
  <p:tag name="Y" val="350"/>
  <p:tag name="V" val="1"/>
  <p:tag name="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249"/>
  <p:tag name="Y" val="350"/>
  <p:tag name="V" val="1"/>
  <p:tag name="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365"/>
  <p:tag name="Y" val="350"/>
  <p:tag name="V" val="2"/>
  <p:tag name="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481"/>
  <p:tag name="Y" val="350"/>
  <p:tag name="V" val="2"/>
  <p:tag name="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597"/>
  <p:tag name="Y" val="350"/>
  <p:tag name="V" val="2"/>
  <p:tag name="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3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1456</TotalTime>
  <Words>203</Words>
  <Application>Microsoft Office PowerPoint</Application>
  <PresentationFormat>Экран (4:3)</PresentationFormat>
  <Paragraphs>90</Paragraphs>
  <Slides>9</Slides>
  <Notes>3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Слайд 1</vt:lpstr>
      <vt:lpstr>Слайд 2</vt:lpstr>
      <vt:lpstr>Слайд 3</vt:lpstr>
      <vt:lpstr>Слайд 4</vt:lpstr>
      <vt:lpstr>Выполняй правильно</vt:lpstr>
      <vt:lpstr>В какой природной зоне обитает это животное?</vt:lpstr>
      <vt:lpstr>Скопление городов - это</vt:lpstr>
      <vt:lpstr>Урбанизация - это</vt:lpstr>
      <vt:lpstr>Слайд 9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user</cp:lastModifiedBy>
  <cp:revision>200</cp:revision>
  <dcterms:created xsi:type="dcterms:W3CDTF">2011-08-18T05:12:14Z</dcterms:created>
  <dcterms:modified xsi:type="dcterms:W3CDTF">2013-10-30T02:28:07Z</dcterms:modified>
</cp:coreProperties>
</file>